
<file path=[Content_Types].xml><?xml version="1.0" encoding="utf-8"?>
<Types xmlns="http://schemas.openxmlformats.org/package/2006/content-types">
  <Default Extension="jpeg" ContentType="image/jpeg"/>
  <Default Extension="rels" ContentType="application/vnd.openxmlformats-package.relationships+xml"/>
  <Default Extension="svg" ContentType="image/svg+xml"/>
  <Default Extension="xml" ContentType="application/xml"/>
  <Override PartName="/ppt/presentation.xml" ContentType="application/vnd.openxmlformats-officedocument.presentationml.presentation.main+xml"/>
  <Override PartName="/customXml/itemProps1.xml" ContentType="application/vnd.openxmlformats-officedocument.customXmlProperties+xml"/>
  <Override PartName="/customXml/itemProps2.xml" ContentType="application/vnd.openxmlformats-officedocument.customXmlProperties+xml"/>
  <Override PartName="/customXml/itemProps3.xml" ContentType="application/vnd.openxmlformats-officedocument.customXmlProperties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notesMasters/notesMaster1.xml" ContentType="application/vnd.openxmlformats-officedocument.presentationml.notesMaster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theme/theme2.xml" ContentType="application/vnd.openxmlformats-officedocument.theme+xml"/>
  <Override PartName="/ppt/notesSlides/notesSlide1.xml" ContentType="application/vnd.openxmlformats-officedocument.presentationml.notesSlide+xml"/>
  <Override PartName="/ppt/notesSlides/notesSlide2.xml" ContentType="application/vnd.openxmlformats-officedocument.presentationml.notesSlide+xml"/>
  <Override PartName="/ppt/changesInfos/changesInfo1.xml" ContentType="application/vnd.ms-powerpoint.changesinfo+xml"/>
  <Override PartName="/docProps/core.xml" ContentType="application/vnd.openxmlformats-package.core-properties+xml"/>
  <Override PartName="/docProps/app.xml" ContentType="application/vnd.openxmlformats-officedocument.extended-properties+xml"/>
  <Override PartName="/docProps/custom.xml" ContentType="application/vnd.openxmlformats-officedocument.custom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5" Type="http://schemas.openxmlformats.org/officeDocument/2006/relationships/custom-properties" Target="docProps/custom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>
  <p:sldMasterIdLst>
    <p:sldMasterId id="2147483648" r:id="rId4"/>
  </p:sldMasterIdLst>
  <p:notesMasterIdLst>
    <p:notesMasterId r:id="rId7"/>
  </p:notesMasterIdLst>
  <p:sldIdLst>
    <p:sldId id="259" r:id="rId5"/>
    <p:sldId id="260" r:id="rId6"/>
  </p:sldIdLst>
  <p:sldSz cx="18288000" cy="10287000"/>
  <p:notesSz cx="6858000" cy="9144000"/>
  <p:defaultTextStyle>
    <a:defPPr>
      <a:defRPr lang="en-US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  <p:extLst>
    <p:ext uri="{EFAFB233-063F-42B5-8137-9DF3F51BA10A}">
      <p15:sldGuideLst xmlns:p15="http://schemas.microsoft.com/office/powerpoint/2012/main">
        <p15:guide id="1" orient="horz" pos="2160">
          <p15:clr>
            <a:srgbClr val="A4A3A4"/>
          </p15:clr>
        </p15:guide>
        <p15:guide id="2" pos="2880">
          <p15:clr>
            <a:srgbClr val="A4A3A4"/>
          </p15:clr>
        </p15:guide>
      </p15:sldGuideLst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  <p:ext uri="{FD5EFAAD-0ECE-453E-9831-46B23BE46B34}">
      <p15:chartTrackingRefBased xmlns:p15="http://schemas.microsoft.com/office/powerpoint/2012/main" val="0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>
    <p:restoredLeft sz="15611" autoAdjust="0"/>
    <p:restoredTop sz="94606" autoAdjust="0"/>
  </p:normalViewPr>
  <p:slideViewPr>
    <p:cSldViewPr>
      <p:cViewPr varScale="1">
        <p:scale>
          <a:sx n="79" d="100"/>
          <a:sy n="79" d="100"/>
        </p:scale>
        <p:origin x="904" y="216"/>
      </p:cViewPr>
      <p:guideLst>
        <p:guide orient="horz" pos="2160"/>
        <p:guide pos="2880"/>
      </p:guideLst>
    </p:cSldViewPr>
  </p:slideViewPr>
  <p:outlineViewPr>
    <p:cViewPr>
      <p:scale>
        <a:sx n="33" d="100"/>
        <a:sy n="33" d="100"/>
      </p:scale>
      <p:origin x="0" y="0"/>
    </p:cViewPr>
  </p:outlineViewPr>
  <p:notesTextViewPr>
    <p:cViewPr>
      <p:scale>
        <a:sx n="100" d="100"/>
        <a:sy n="100" d="100"/>
      </p:scale>
      <p:origin x="0" y="0"/>
    </p:cViewPr>
  </p:notesTextViewPr>
  <p:gridSpacing cx="76200" cy="76200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presProps" Target="presProps.xml"/><Relationship Id="rId3" Type="http://schemas.openxmlformats.org/officeDocument/2006/relationships/customXml" Target="../customXml/item3.xml"/><Relationship Id="rId7" Type="http://schemas.openxmlformats.org/officeDocument/2006/relationships/notesMaster" Target="notesMasters/notesMaster1.xml"/><Relationship Id="rId12" Type="http://schemas.microsoft.com/office/2016/11/relationships/changesInfo" Target="changesInfos/changesInfo1.xml"/><Relationship Id="rId2" Type="http://schemas.openxmlformats.org/officeDocument/2006/relationships/customXml" Target="../customXml/item2.xml"/><Relationship Id="rId1" Type="http://schemas.openxmlformats.org/officeDocument/2006/relationships/customXml" Target="../customXml/item1.xml"/><Relationship Id="rId6" Type="http://schemas.openxmlformats.org/officeDocument/2006/relationships/slide" Target="slides/slide2.xml"/><Relationship Id="rId11" Type="http://schemas.openxmlformats.org/officeDocument/2006/relationships/tableStyles" Target="tableStyles.xml"/><Relationship Id="rId5" Type="http://schemas.openxmlformats.org/officeDocument/2006/relationships/slide" Target="slides/slide1.xml"/><Relationship Id="rId10" Type="http://schemas.openxmlformats.org/officeDocument/2006/relationships/theme" Target="theme/theme1.xml"/><Relationship Id="rId4" Type="http://schemas.openxmlformats.org/officeDocument/2006/relationships/slideMaster" Target="slideMasters/slideMaster1.xml"/><Relationship Id="rId9" Type="http://schemas.openxmlformats.org/officeDocument/2006/relationships/viewProps" Target="viewProps.xml"/></Relationships>
</file>

<file path=ppt/changesInfos/changesInfo1.xml><?xml version="1.0" encoding="utf-8"?>
<pc:chgInfo xmlns:a="http://schemas.openxmlformats.org/drawingml/2006/main" xmlns:r="http://schemas.openxmlformats.org/officeDocument/2006/relationships" xmlns:ac="http://schemas.microsoft.com/office/drawing/2013/main/command" xmlns:pc="http://schemas.microsoft.com/office/powerpoint/2013/main/command">
  <pc:docChgLst>
    <pc:chgData name="Slade, Peter" userId="9a4aacc8-bfc8-41eb-8dab-6575da9a7f9b" providerId="ADAL" clId="{0547E9B0-0FE0-5041-8881-E7BE2ADE90A8}"/>
    <pc:docChg chg="undo custSel modSld">
      <pc:chgData name="Slade, Peter" userId="9a4aacc8-bfc8-41eb-8dab-6575da9a7f9b" providerId="ADAL" clId="{0547E9B0-0FE0-5041-8881-E7BE2ADE90A8}" dt="2026-10-30T22:31:54.749" v="55" actId="478"/>
      <pc:docMkLst>
        <pc:docMk/>
      </pc:docMkLst>
      <pc:sldChg chg="addSp delSp modSp mod">
        <pc:chgData name="Slade, Peter" userId="9a4aacc8-bfc8-41eb-8dab-6575da9a7f9b" providerId="ADAL" clId="{0547E9B0-0FE0-5041-8881-E7BE2ADE90A8}" dt="2026-10-30T22:31:54.749" v="55" actId="478"/>
        <pc:sldMkLst>
          <pc:docMk/>
          <pc:sldMk cId="0" sldId="259"/>
        </pc:sldMkLst>
        <pc:spChg chg="mod">
          <ac:chgData name="Slade, Peter" userId="9a4aacc8-bfc8-41eb-8dab-6575da9a7f9b" providerId="ADAL" clId="{0547E9B0-0FE0-5041-8881-E7BE2ADE90A8}" dt="2026-10-30T22:31:02.877" v="33" actId="1076"/>
          <ac:spMkLst>
            <pc:docMk/>
            <pc:sldMk cId="0" sldId="259"/>
            <ac:spMk id="2" creationId="{00000000-0000-0000-0000-000000000000}"/>
          </ac:spMkLst>
        </pc:spChg>
        <pc:spChg chg="del">
          <ac:chgData name="Slade, Peter" userId="9a4aacc8-bfc8-41eb-8dab-6575da9a7f9b" providerId="ADAL" clId="{0547E9B0-0FE0-5041-8881-E7BE2ADE90A8}" dt="2026-10-30T22:31:54.749" v="55" actId="478"/>
          <ac:spMkLst>
            <pc:docMk/>
            <pc:sldMk cId="0" sldId="259"/>
            <ac:spMk id="4" creationId="{00000000-0000-0000-0000-000000000000}"/>
          </ac:spMkLst>
        </pc:spChg>
        <pc:spChg chg="mod">
          <ac:chgData name="Slade, Peter" userId="9a4aacc8-bfc8-41eb-8dab-6575da9a7f9b" providerId="ADAL" clId="{0547E9B0-0FE0-5041-8881-E7BE2ADE90A8}" dt="2026-10-30T22:31:28.461" v="40" actId="1076"/>
          <ac:spMkLst>
            <pc:docMk/>
            <pc:sldMk cId="0" sldId="259"/>
            <ac:spMk id="6" creationId="{00000000-0000-0000-0000-000000000000}"/>
          </ac:spMkLst>
        </pc:spChg>
        <pc:spChg chg="mod">
          <ac:chgData name="Slade, Peter" userId="9a4aacc8-bfc8-41eb-8dab-6575da9a7f9b" providerId="ADAL" clId="{0547E9B0-0FE0-5041-8881-E7BE2ADE90A8}" dt="2026-10-30T22:31:25.110" v="38" actId="113"/>
          <ac:spMkLst>
            <pc:docMk/>
            <pc:sldMk cId="0" sldId="259"/>
            <ac:spMk id="7" creationId="{00000000-0000-0000-0000-000000000000}"/>
          </ac:spMkLst>
        </pc:spChg>
        <pc:spChg chg="add del mod">
          <ac:chgData name="Slade, Peter" userId="9a4aacc8-bfc8-41eb-8dab-6575da9a7f9b" providerId="ADAL" clId="{0547E9B0-0FE0-5041-8881-E7BE2ADE90A8}" dt="2026-10-30T22:31:54.119" v="54" actId="478"/>
          <ac:spMkLst>
            <pc:docMk/>
            <pc:sldMk cId="0" sldId="259"/>
            <ac:spMk id="8" creationId="{00000000-0000-0000-0000-000000000000}"/>
          </ac:spMkLst>
        </pc:spChg>
      </pc:sldChg>
      <pc:sldChg chg="addSp delSp modSp mod">
        <pc:chgData name="Slade, Peter" userId="9a4aacc8-bfc8-41eb-8dab-6575da9a7f9b" providerId="ADAL" clId="{0547E9B0-0FE0-5041-8881-E7BE2ADE90A8}" dt="2026-10-30T22:31:47.623" v="49" actId="478"/>
        <pc:sldMkLst>
          <pc:docMk/>
          <pc:sldMk cId="0" sldId="260"/>
        </pc:sldMkLst>
        <pc:spChg chg="del">
          <ac:chgData name="Slade, Peter" userId="9a4aacc8-bfc8-41eb-8dab-6575da9a7f9b" providerId="ADAL" clId="{0547E9B0-0FE0-5041-8881-E7BE2ADE90A8}" dt="2026-10-30T22:31:47.623" v="49" actId="478"/>
          <ac:spMkLst>
            <pc:docMk/>
            <pc:sldMk cId="0" sldId="260"/>
            <ac:spMk id="4" creationId="{00000000-0000-0000-0000-000000000000}"/>
          </ac:spMkLst>
        </pc:spChg>
        <pc:spChg chg="del">
          <ac:chgData name="Slade, Peter" userId="9a4aacc8-bfc8-41eb-8dab-6575da9a7f9b" providerId="ADAL" clId="{0547E9B0-0FE0-5041-8881-E7BE2ADE90A8}" dt="2026-10-30T22:31:35.907" v="41" actId="478"/>
          <ac:spMkLst>
            <pc:docMk/>
            <pc:sldMk cId="0" sldId="260"/>
            <ac:spMk id="6" creationId="{00000000-0000-0000-0000-000000000000}"/>
          </ac:spMkLst>
        </pc:spChg>
        <pc:spChg chg="mod">
          <ac:chgData name="Slade, Peter" userId="9a4aacc8-bfc8-41eb-8dab-6575da9a7f9b" providerId="ADAL" clId="{0547E9B0-0FE0-5041-8881-E7BE2ADE90A8}" dt="2026-10-30T22:31:43.289" v="47" actId="113"/>
          <ac:spMkLst>
            <pc:docMk/>
            <pc:sldMk cId="0" sldId="260"/>
            <ac:spMk id="7" creationId="{00000000-0000-0000-0000-000000000000}"/>
          </ac:spMkLst>
        </pc:spChg>
        <pc:spChg chg="del">
          <ac:chgData name="Slade, Peter" userId="9a4aacc8-bfc8-41eb-8dab-6575da9a7f9b" providerId="ADAL" clId="{0547E9B0-0FE0-5041-8881-E7BE2ADE90A8}" dt="2026-10-30T22:31:45.795" v="48" actId="478"/>
          <ac:spMkLst>
            <pc:docMk/>
            <pc:sldMk cId="0" sldId="260"/>
            <ac:spMk id="8" creationId="{00000000-0000-0000-0000-000000000000}"/>
          </ac:spMkLst>
        </pc:spChg>
        <pc:spChg chg="add mod">
          <ac:chgData name="Slade, Peter" userId="9a4aacc8-bfc8-41eb-8dab-6575da9a7f9b" providerId="ADAL" clId="{0547E9B0-0FE0-5041-8881-E7BE2ADE90A8}" dt="2026-10-30T22:31:38.549" v="44" actId="20577"/>
          <ac:spMkLst>
            <pc:docMk/>
            <pc:sldMk cId="0" sldId="260"/>
            <ac:spMk id="10" creationId="{B8220E0E-7D29-4383-9752-DD85E7A93F97}"/>
          </ac:spMkLst>
        </pc:spChg>
      </pc:sldChg>
    </pc:docChg>
  </pc:docChgLst>
</pc:chgInfo>
</file>

<file path=ppt/notesMasters/_rels/notes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2.xml"/>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  <p:extLst>
      <p:ext uri="{BB962C8B-B14F-4D97-AF65-F5344CB8AC3E}">
        <p14:creationId xmlns:p14="http://schemas.microsoft.com/office/powerpoint/2010/main" val="2327871031"/>
      </p:ext>
    </p:extLst>
  </p:cSld>
  <p:clrMap bg1="lt1" tx1="dk1" bg2="lt2" tx2="dk2" accent1="accent1" accent2="accent2" accent3="accent3" accent4="accent4" accent5="accent5" accent6="accent6" hlink="hlink" folHlink="folHlink"/>
  <p:notesStyle>
    <a:lvl1pPr marL="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notesSlides/_rels/notesSlide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.xml"/><Relationship Id="rId1" Type="http://schemas.openxmlformats.org/officeDocument/2006/relationships/notesMaster" Target="../notesMasters/notesMaster1.xml"/></Relationships>
</file>

<file path=ppt/notesSlides/_rels/notesSlide2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.xml"/><Relationship Id="rId1" Type="http://schemas.openxmlformats.org/officeDocument/2006/relationships/notesMaster" Target="../notesMasters/notesMaster1.xml"/></Relationships>
</file>

<file path=ppt/notesSlides/notesSlide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 idx="2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sz="quarter" idx="3"/>
          </p:nvPr>
        </p:nvSpPr>
        <p:spPr/>
        <p:txBody>
          <a:bodyPr/>
          <a:lstStyle/>
          <a:p>
            <a:r>
              <a:t>Topic headlines. They label the slide without saying anything, so the handout is useless to anyone who missed the talk.</a:t>
            </a:r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5"/>
          </p:nvPr>
        </p:nvSpPr>
        <p:spPr/>
      </p:sp>
    </p:spTree>
  </p:cSld>
  <p:clrMapOvr>
    <a:masterClrMapping/>
  </p:clrMapOvr>
</p:notes>
</file>

<file path=ppt/notesSlides/notesSlide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 idx="2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sz="quarter" idx="3"/>
          </p:nvPr>
        </p:nvSpPr>
        <p:spPr/>
        <p:txBody>
          <a:bodyPr/>
          <a:lstStyle/>
          <a:p>
            <a:r>
              <a:t>Assertion-evidence structure (Alley and colleagues, Penn State). Audiences shown sentence headlines understood and remembered more than audiences shown topic headlines: Garner, Alley, Wolfe and Sawarynski, International Journal of Engineering Education 29(6), 2013.</a:t>
            </a:r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5"/>
          </p:nvPr>
        </p:nvSpPr>
        <p:spPr/>
      </p:sp>
    </p:spTree>
  </p:cSld>
  <p:clrMapOvr>
    <a:masterClrMapping/>
  </p:clrMapOvr>
</p:note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Title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>
            <a:off x="685800" y="2130425"/>
            <a:ext cx="7772400" cy="1470025"/>
          </a:xfrm>
        </p:spPr>
        <p:txBody>
          <a:bodyPr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>
          <a:xfrm>
            <a:off x="1371600" y="3886200"/>
            <a:ext cx="6400800" cy="1752600"/>
          </a:xfrm>
        </p:spPr>
        <p:txBody>
          <a:bodyPr/>
          <a:lstStyle>
            <a:lvl1pPr marL="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1pPr>
            <a:lvl2pPr marL="457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2pPr>
            <a:lvl3pPr marL="914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3pPr>
            <a:lvl4pPr marL="1371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4pPr>
            <a:lvl5pPr marL="18288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5pPr>
            <a:lvl6pPr marL="22860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6pPr>
            <a:lvl7pPr marL="2743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7pPr>
            <a:lvl8pPr marL="3200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8pPr>
            <a:lvl9pPr marL="3657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r>
              <a:rPr lang="en-US"/>
              <a:t>Click to edit Master subtitle style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D8BD707-D9CF-40AE-B4C6-C98DA3205C09}" type="datetimeFigureOut">
              <a:rPr lang="en-US" smtClean="0"/>
              <a:pPr/>
              <a:t>10/30/26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F15528-21DE-4FAA-801E-634DDDAF4B2B}" type="slidenum">
              <a:rPr lang="en-US" smtClean="0"/>
              <a:pPr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le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D8BD707-D9CF-40AE-B4C6-C98DA3205C09}" type="datetimeFigureOut">
              <a:rPr lang="en-US" smtClean="0"/>
              <a:pPr/>
              <a:t>10/30/26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F15528-21DE-4FAA-801E-634DDDAF4B2B}" type="slidenum">
              <a:rPr lang="en-US" smtClean="0"/>
              <a:pPr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Section Heade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722313" y="4406900"/>
            <a:ext cx="7772400" cy="1362075"/>
          </a:xfrm>
        </p:spPr>
        <p:txBody>
          <a:bodyPr anchor="t"/>
          <a:lstStyle>
            <a:lvl1pPr algn="l">
              <a:defRPr sz="4000" b="1" cap="all"/>
            </a:lvl1pPr>
          </a:lstStyle>
          <a:p>
            <a:r>
              <a:rPr lang="en-US"/>
              <a:t>Click to edit Master title style</a:t>
            </a:r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722313" y="2906713"/>
            <a:ext cx="7772400" cy="1500187"/>
          </a:xfrm>
        </p:spPr>
        <p:txBody>
          <a:bodyPr anchor="b"/>
          <a:lstStyle>
            <a:lvl1pPr marL="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1pPr>
            <a:lvl2pPr marL="4572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D8BD707-D9CF-40AE-B4C6-C98DA3205C09}" type="datetimeFigureOut">
              <a:rPr lang="en-US" smtClean="0"/>
              <a:pPr/>
              <a:t>10/30/26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F15528-21DE-4FAA-801E-634DDDAF4B2B}" type="slidenum">
              <a:rPr lang="en-US" smtClean="0"/>
              <a:pPr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Two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Content Placeholder 2"/>
          <p:cNvSpPr>
            <a:spLocks noGrp="1"/>
          </p:cNvSpPr>
          <p:nvPr>
            <p:ph sz="half" idx="1"/>
          </p:nvPr>
        </p:nvSpPr>
        <p:spPr>
          <a:xfrm>
            <a:off x="457200" y="1600200"/>
            <a:ext cx="40386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4648200" y="1600200"/>
            <a:ext cx="40386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D8BD707-D9CF-40AE-B4C6-C98DA3205C09}" type="datetimeFigureOut">
              <a:rPr lang="en-US" smtClean="0"/>
              <a:pPr/>
              <a:t>10/30/26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F15528-21DE-4FAA-801E-634DDDAF4B2B}" type="slidenum">
              <a:rPr lang="en-US" smtClean="0"/>
              <a:pPr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Comparis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>
            <a:lvl1pPr>
              <a:defRPr/>
            </a:lvl1pPr>
          </a:lstStyle>
          <a:p>
            <a:r>
              <a:rPr lang="en-US"/>
              <a:t>Click to edit Master title style</a:t>
            </a:r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457200" y="1535113"/>
            <a:ext cx="4040188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457200" y="2174875"/>
            <a:ext cx="4040188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5" name="Text Placeholder 4"/>
          <p:cNvSpPr>
            <a:spLocks noGrp="1"/>
          </p:cNvSpPr>
          <p:nvPr>
            <p:ph type="body" sz="quarter" idx="3"/>
          </p:nvPr>
        </p:nvSpPr>
        <p:spPr>
          <a:xfrm>
            <a:off x="4645025" y="1535113"/>
            <a:ext cx="4041775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6" name="Content Placeholder 5"/>
          <p:cNvSpPr>
            <a:spLocks noGrp="1"/>
          </p:cNvSpPr>
          <p:nvPr>
            <p:ph sz="quarter" idx="4"/>
          </p:nvPr>
        </p:nvSpPr>
        <p:spPr>
          <a:xfrm>
            <a:off x="4645025" y="2174875"/>
            <a:ext cx="4041775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7" name="Date Placeholder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D8BD707-D9CF-40AE-B4C6-C98DA3205C09}" type="datetimeFigureOut">
              <a:rPr lang="en-US" smtClean="0"/>
              <a:pPr/>
              <a:t>10/30/26</a:t>
            </a:fld>
            <a:endParaRPr lang="en-US"/>
          </a:p>
        </p:txBody>
      </p:sp>
      <p:sp>
        <p:nvSpPr>
          <p:cNvPr id="8" name="Footer Placeholder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9" name="Slide Number Placeholder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F15528-21DE-4FAA-801E-634DDDAF4B2B}" type="slidenum">
              <a:rPr lang="en-US" smtClean="0"/>
              <a:pPr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Title Onl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Date Placeholder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D8BD707-D9CF-40AE-B4C6-C98DA3205C09}" type="datetimeFigureOut">
              <a:rPr lang="en-US" smtClean="0"/>
              <a:pPr/>
              <a:t>10/30/26</a:t>
            </a:fld>
            <a:endParaRPr lang="en-US"/>
          </a:p>
        </p:txBody>
      </p:sp>
      <p:sp>
        <p:nvSpPr>
          <p:cNvPr id="4" name="Footer Placeholder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F15528-21DE-4FAA-801E-634DDDAF4B2B}" type="slidenum">
              <a:rPr lang="en-US" smtClean="0"/>
              <a:pPr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Blan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Date Placeholder 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D8BD707-D9CF-40AE-B4C6-C98DA3205C09}" type="datetimeFigureOut">
              <a:rPr lang="en-US" smtClean="0"/>
              <a:pPr/>
              <a:t>10/30/26</a:t>
            </a:fld>
            <a:endParaRPr lang="en-US"/>
          </a:p>
        </p:txBody>
      </p:sp>
      <p:sp>
        <p:nvSpPr>
          <p:cNvPr id="3" name="Footer Placeholder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F15528-21DE-4FAA-801E-634DDDAF4B2B}" type="slidenum">
              <a:rPr lang="en-US" smtClean="0"/>
              <a:pPr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Content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57200" y="273050"/>
            <a:ext cx="3008313" cy="1162050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en-US"/>
              <a:t>Click to edit Master title style</a:t>
            </a:r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3575050" y="273050"/>
            <a:ext cx="5111750" cy="5853113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457200" y="1435100"/>
            <a:ext cx="3008313" cy="4691063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D8BD707-D9CF-40AE-B4C6-C98DA3205C09}" type="datetimeFigureOut">
              <a:rPr lang="en-US" smtClean="0"/>
              <a:pPr/>
              <a:t>10/30/26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F15528-21DE-4FAA-801E-634DDDAF4B2B}" type="slidenum">
              <a:rPr lang="en-US" smtClean="0"/>
              <a:pPr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Picture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792288" y="4800600"/>
            <a:ext cx="5486400" cy="566738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en-US"/>
              <a:t>Click to edit Master title style</a:t>
            </a:r>
          </a:p>
        </p:txBody>
      </p:sp>
      <p:sp>
        <p:nvSpPr>
          <p:cNvPr id="3" name="Picture Placeholder 2"/>
          <p:cNvSpPr>
            <a:spLocks noGrp="1"/>
          </p:cNvSpPr>
          <p:nvPr>
            <p:ph type="pic" idx="1"/>
          </p:nvPr>
        </p:nvSpPr>
        <p:spPr>
          <a:xfrm>
            <a:off x="1792288" y="612775"/>
            <a:ext cx="5486400" cy="4114800"/>
          </a:xfrm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endParaRPr lang="en-US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1792288" y="5367338"/>
            <a:ext cx="5486400" cy="804862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D8BD707-D9CF-40AE-B4C6-C98DA3205C09}" type="datetimeFigureOut">
              <a:rPr lang="en-US" smtClean="0"/>
              <a:pPr/>
              <a:t>10/30/26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F15528-21DE-4FAA-801E-634DDDAF4B2B}" type="slidenum">
              <a:rPr lang="en-US" smtClean="0"/>
              <a:pPr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itle and Vertical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D8BD707-D9CF-40AE-B4C6-C98DA3205C09}" type="datetimeFigureOut">
              <a:rPr lang="en-US" smtClean="0"/>
              <a:pPr/>
              <a:t>10/30/26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F15528-21DE-4FAA-801E-634DDDAF4B2B}" type="slidenum">
              <a:rPr lang="en-US" smtClean="0"/>
              <a:pPr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Vertical Title and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cal Title 1"/>
          <p:cNvSpPr>
            <a:spLocks noGrp="1"/>
          </p:cNvSpPr>
          <p:nvPr>
            <p:ph type="title" orient="vert"/>
          </p:nvPr>
        </p:nvSpPr>
        <p:spPr>
          <a:xfrm>
            <a:off x="6629400" y="274638"/>
            <a:ext cx="2057400" cy="5851525"/>
          </a:xfrm>
        </p:spPr>
        <p:txBody>
          <a:bodyPr vert="eaVert"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>
          <a:xfrm>
            <a:off x="457200" y="274638"/>
            <a:ext cx="6019800" cy="5851525"/>
          </a:xfrm>
        </p:spPr>
        <p:txBody>
          <a:bodyPr vert="eaVert"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D8BD707-D9CF-40AE-B4C6-C98DA3205C09}" type="datetimeFigureOut">
              <a:rPr lang="en-US" smtClean="0"/>
              <a:pPr/>
              <a:t>10/30/26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F15528-21DE-4FAA-801E-634DDDAF4B2B}" type="slidenum">
              <a:rPr lang="en-US" smtClean="0"/>
              <a:pPr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theme" Target="../theme/theme1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Placeholder 1"/>
          <p:cNvSpPr>
            <a:spLocks noGrp="1"/>
          </p:cNvSpPr>
          <p:nvPr>
            <p:ph type="title"/>
          </p:nvPr>
        </p:nvSpPr>
        <p:spPr>
          <a:xfrm>
            <a:off x="457200" y="274638"/>
            <a:ext cx="8229600" cy="1143000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457200" y="1600200"/>
            <a:ext cx="8229600" cy="4525963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2"/>
          </p:nvPr>
        </p:nvSpPr>
        <p:spPr>
          <a:xfrm>
            <a:off x="457200" y="6356350"/>
            <a:ext cx="2133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1D8BD707-D9CF-40AE-B4C6-C98DA3205C09}" type="datetimeFigureOut">
              <a:rPr lang="en-US" smtClean="0"/>
              <a:pPr/>
              <a:t>10/30/26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3"/>
          </p:nvPr>
        </p:nvSpPr>
        <p:spPr>
          <a:xfrm>
            <a:off x="3124200" y="6356350"/>
            <a:ext cx="2895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4"/>
          </p:nvPr>
        </p:nvSpPr>
        <p:spPr>
          <a:xfrm>
            <a:off x="6553200" y="6356350"/>
            <a:ext cx="2133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B6F15528-21DE-4FAA-801E-634DDDAF4B2B}" type="slidenum">
              <a:rPr lang="en-US" smtClean="0"/>
              <a:pPr/>
              <a:t>‹#›</a:t>
            </a:fld>
            <a:endParaRPr lang="en-US"/>
          </a:p>
        </p:txBody>
      </p:sp>
    </p:spTree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  <p:sldLayoutId id="2147483650" r:id="rId2"/>
    <p:sldLayoutId id="2147483651" r:id="rId3"/>
    <p:sldLayoutId id="2147483652" r:id="rId4"/>
    <p:sldLayoutId id="2147483653" r:id="rId5"/>
    <p:sldLayoutId id="2147483654" r:id="rId6"/>
    <p:sldLayoutId id="2147483655" r:id="rId7"/>
    <p:sldLayoutId id="2147483656" r:id="rId8"/>
    <p:sldLayoutId id="2147483657" r:id="rId9"/>
    <p:sldLayoutId id="2147483658" r:id="rId10"/>
    <p:sldLayoutId id="2147483659" r:id="rId11"/>
  </p:sldLayoutIdLst>
  <p:txStyles>
    <p:titleStyle>
      <a:lvl1pPr algn="ctr" defTabSz="914400" rtl="0" eaLnBrk="1" latinLnBrk="0" hangingPunct="1"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342900" indent="-342900" algn="l" defTabSz="914400" rtl="0" eaLnBrk="1" latinLnBrk="0" hangingPunct="1">
        <a:spcBef>
          <a:spcPct val="20000"/>
        </a:spcBef>
        <a:buFont typeface="Arial" pitchFamily="34" charset="0"/>
        <a:buChar char="•"/>
        <a:defRPr sz="3200" kern="1200">
          <a:solidFill>
            <a:schemeClr val="tx1"/>
          </a:solidFill>
          <a:latin typeface="+mn-lt"/>
          <a:ea typeface="+mn-ea"/>
          <a:cs typeface="+mn-cs"/>
        </a:defRPr>
      </a:lvl1pPr>
      <a:lvl2pPr marL="742950" indent="-285750" algn="l" defTabSz="914400" rtl="0" eaLnBrk="1" latinLnBrk="0" hangingPunct="1">
        <a:spcBef>
          <a:spcPct val="20000"/>
        </a:spcBef>
        <a:buFont typeface="Arial" pitchFamily="34" charset="0"/>
        <a:buChar char="–"/>
        <a:defRPr sz="28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spcBef>
          <a:spcPct val="20000"/>
        </a:spcBef>
        <a:buFont typeface="Arial" pitchFamily="34" charset="0"/>
        <a:buChar char="–"/>
        <a:defRPr sz="20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spcBef>
          <a:spcPct val="20000"/>
        </a:spcBef>
        <a:buFont typeface="Arial" pitchFamily="34" charset="0"/>
        <a:buChar char="»"/>
        <a:defRPr sz="20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3" Type="http://schemas.openxmlformats.org/officeDocument/2006/relationships/image" Target="../media/image1.svg"/><Relationship Id="rId2" Type="http://schemas.openxmlformats.org/officeDocument/2006/relationships/notesSlide" Target="../notesSlides/notesSlide1.xml"/><Relationship Id="rId1" Type="http://schemas.openxmlformats.org/officeDocument/2006/relationships/slideLayout" Target="../slideLayouts/slideLayout7.xml"/><Relationship Id="rId4" Type="http://schemas.openxmlformats.org/officeDocument/2006/relationships/image" Target="../media/image2.svg"/></Relationships>
</file>

<file path=ppt/slides/_rels/slide2.xml.rels><?xml version="1.0" encoding="UTF-8" standalone="yes"?>
<Relationships xmlns="http://schemas.openxmlformats.org/package/2006/relationships"><Relationship Id="rId3" Type="http://schemas.openxmlformats.org/officeDocument/2006/relationships/image" Target="../media/image1.svg"/><Relationship Id="rId2" Type="http://schemas.openxmlformats.org/officeDocument/2006/relationships/notesSlide" Target="../notesSlides/notesSlide2.xml"/><Relationship Id="rId1" Type="http://schemas.openxmlformats.org/officeDocument/2006/relationships/slideLayout" Target="../slideLayouts/slideLayout7.xml"/><Relationship Id="rId4" Type="http://schemas.openxmlformats.org/officeDocument/2006/relationships/image" Target="../media/image2.svg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Freeform 2"/>
          <p:cNvSpPr/>
          <p:nvPr/>
        </p:nvSpPr>
        <p:spPr>
          <a:xfrm>
            <a:off x="0" y="438032"/>
            <a:ext cx="18288000" cy="8614498"/>
          </a:xfrm>
          <a:custGeom>
            <a:avLst/>
            <a:gdLst/>
            <a:ahLst/>
            <a:cxnLst/>
            <a:rect l="l" t="t" r="r" b="b"/>
            <a:pathLst>
              <a:path w="18288000" h="8614498">
                <a:moveTo>
                  <a:pt x="0" y="0"/>
                </a:moveTo>
                <a:lnTo>
                  <a:pt x="18288000" y="0"/>
                </a:lnTo>
                <a:lnTo>
                  <a:pt x="18288000" y="8614498"/>
                </a:lnTo>
                <a:lnTo>
                  <a:pt x="0" y="8614498"/>
                </a:lnTo>
                <a:lnTo>
                  <a:pt x="0" y="0"/>
                </a:lnTo>
                <a:close/>
              </a:path>
            </a:pathLst>
          </a:custGeom>
          <a:blipFill>
            <a:blip>
              <a:alphaModFix amt="40000"/>
              <a:extLst>
                <a:ext uri="{96DAC541-7B7A-43D3-8B79-37D633B846F1}">
                  <asvg:svgBlip xmlns:asvg="http://schemas.microsoft.com/office/drawing/2016/SVG/main" r:embed="rId3"/>
                </a:ext>
              </a:extLst>
            </a:blip>
            <a:stretch>
              <a:fillRect b="-19414"/>
            </a:stretch>
          </a:blipFill>
        </p:spPr>
        <p:txBody>
          <a:bodyPr/>
          <a:lstStyle/>
          <a:p>
            <a:endParaRPr lang="en-US"/>
          </a:p>
        </p:txBody>
      </p:sp>
      <p:sp>
        <p:nvSpPr>
          <p:cNvPr id="3" name="Freeform 3"/>
          <p:cNvSpPr/>
          <p:nvPr/>
        </p:nvSpPr>
        <p:spPr>
          <a:xfrm>
            <a:off x="521494" y="9070328"/>
            <a:ext cx="2860693" cy="766591"/>
          </a:xfrm>
          <a:custGeom>
            <a:avLst/>
            <a:gdLst/>
            <a:ahLst/>
            <a:cxnLst/>
            <a:rect l="l" t="t" r="r" b="b"/>
            <a:pathLst>
              <a:path w="2860693" h="766591">
                <a:moveTo>
                  <a:pt x="0" y="0"/>
                </a:moveTo>
                <a:lnTo>
                  <a:pt x="2860693" y="0"/>
                </a:lnTo>
                <a:lnTo>
                  <a:pt x="2860693" y="766591"/>
                </a:lnTo>
                <a:lnTo>
                  <a:pt x="0" y="766591"/>
                </a:lnTo>
                <a:lnTo>
                  <a:pt x="0" y="0"/>
                </a:lnTo>
                <a:close/>
              </a:path>
            </a:pathLst>
          </a:custGeom>
          <a:blipFill>
            <a:blip>
              <a:extLst>
                <a:ext uri="{96DAC541-7B7A-43D3-8B79-37D633B846F1}">
                  <asvg:svgBlip xmlns:asvg="http://schemas.microsoft.com/office/drawing/2016/SVG/main" r:embed="rId4"/>
                </a:ext>
              </a:extLst>
            </a:blip>
            <a:stretch>
              <a:fillRect/>
            </a:stretch>
          </a:blipFill>
        </p:spPr>
        <p:txBody>
          <a:bodyPr/>
          <a:lstStyle/>
          <a:p>
            <a:endParaRPr lang="en-US"/>
          </a:p>
        </p:txBody>
      </p:sp>
      <p:sp>
        <p:nvSpPr>
          <p:cNvPr id="5" name="TextBox 5"/>
          <p:cNvSpPr txBox="1"/>
          <p:nvPr/>
        </p:nvSpPr>
        <p:spPr>
          <a:xfrm>
            <a:off x="15093330" y="9236453"/>
            <a:ext cx="2531715" cy="396240"/>
          </a:xfrm>
          <a:prstGeom prst="rect">
            <a:avLst/>
          </a:prstGeom>
        </p:spPr>
        <p:txBody>
          <a:bodyPr lIns="0" tIns="0" rIns="0" bIns="0" rtlCol="0" anchor="t">
            <a:spAutoFit/>
          </a:bodyPr>
          <a:lstStyle/>
          <a:p>
            <a:pPr algn="ctr">
              <a:lnSpc>
                <a:spcPts val="3359"/>
              </a:lnSpc>
            </a:pPr>
            <a:r>
              <a:rPr lang="en-US" sz="2400">
                <a:solidFill>
                  <a:srgbClr val="0B6A41"/>
                </a:solidFill>
                <a:latin typeface="Open Sans Condensed Bold"/>
                <a:ea typeface="Open Sans Condensed Bold"/>
                <a:cs typeface="Open Sans Condensed Bold"/>
                <a:sym typeface="Open Sans Condensed Bold"/>
              </a:rPr>
              <a:t>AREC 261</a:t>
            </a:r>
          </a:p>
        </p:txBody>
      </p:sp>
      <p:sp>
        <p:nvSpPr>
          <p:cNvPr id="6" name="TextBox 5"/>
          <p:cNvSpPr txBox="1"/>
          <p:nvPr/>
        </p:nvSpPr>
        <p:spPr>
          <a:xfrm>
            <a:off x="1234470" y="1234470"/>
            <a:ext cx="15773794" cy="1000274"/>
          </a:xfrm>
          <a:prstGeom prst="rect">
            <a:avLst/>
          </a:prstGeom>
          <a:noFill/>
        </p:spPr>
        <p:txBody>
          <a:bodyPr wrap="square" lIns="0" tIns="0" rIns="0" bIns="0">
            <a:spAutoFit/>
          </a:bodyPr>
          <a:lstStyle/>
          <a:p>
            <a:pPr algn="l">
              <a:spcAft>
                <a:spcPts val="900"/>
              </a:spcAft>
            </a:pPr>
            <a:r>
              <a:rPr lang="en-CA" sz="6500" b="1" dirty="0">
                <a:latin typeface="Calibri"/>
              </a:rPr>
              <a:t>Examples of uninformative titles:</a:t>
            </a:r>
            <a:endParaRPr sz="6500" b="1" dirty="0">
              <a:latin typeface="Calibri"/>
            </a:endParaRPr>
          </a:p>
        </p:txBody>
      </p:sp>
      <p:sp>
        <p:nvSpPr>
          <p:cNvPr id="7" name="TextBox 6"/>
          <p:cNvSpPr txBox="1"/>
          <p:nvPr/>
        </p:nvSpPr>
        <p:spPr>
          <a:xfrm>
            <a:off x="2194614" y="2880432"/>
            <a:ext cx="14402160" cy="4408899"/>
          </a:xfrm>
          <a:prstGeom prst="rect">
            <a:avLst/>
          </a:prstGeom>
          <a:noFill/>
        </p:spPr>
        <p:txBody>
          <a:bodyPr wrap="square" lIns="0" tIns="0" rIns="0" bIns="0">
            <a:spAutoFit/>
          </a:bodyPr>
          <a:lstStyle/>
          <a:p>
            <a:pPr algn="l">
              <a:spcAft>
                <a:spcPts val="3300"/>
              </a:spcAft>
            </a:pPr>
            <a:r>
              <a:rPr sz="5100" dirty="0">
                <a:solidFill>
                  <a:srgbClr val="222222"/>
                </a:solidFill>
                <a:latin typeface="Calibri"/>
              </a:rPr>
              <a:t>1.   Yield Analysis</a:t>
            </a:r>
          </a:p>
          <a:p>
            <a:pPr algn="l">
              <a:spcAft>
                <a:spcPts val="3300"/>
              </a:spcAft>
            </a:pPr>
            <a:r>
              <a:rPr sz="5100" dirty="0">
                <a:solidFill>
                  <a:srgbClr val="222222"/>
                </a:solidFill>
                <a:latin typeface="Calibri"/>
              </a:rPr>
              <a:t>2.   Weather Data</a:t>
            </a:r>
          </a:p>
          <a:p>
            <a:pPr algn="l">
              <a:spcAft>
                <a:spcPts val="3300"/>
              </a:spcAft>
            </a:pPr>
            <a:r>
              <a:rPr sz="5100" dirty="0">
                <a:solidFill>
                  <a:srgbClr val="222222"/>
                </a:solidFill>
                <a:latin typeface="Calibri"/>
              </a:rPr>
              <a:t>3.   Correlation</a:t>
            </a:r>
          </a:p>
          <a:p>
            <a:pPr algn="l">
              <a:spcAft>
                <a:spcPts val="3300"/>
              </a:spcAft>
            </a:pPr>
            <a:r>
              <a:rPr sz="5100" dirty="0">
                <a:solidFill>
                  <a:srgbClr val="222222"/>
                </a:solidFill>
                <a:latin typeface="Calibri"/>
              </a:rPr>
              <a:t>4.   Conclusion</a:t>
            </a:r>
          </a:p>
        </p:txBody>
      </p:sp>
      <p:sp>
        <p:nvSpPr>
          <p:cNvPr id="9" name="TextBox 8"/>
          <p:cNvSpPr txBox="1"/>
          <p:nvPr/>
        </p:nvSpPr>
        <p:spPr>
          <a:xfrm>
            <a:off x="15225140" y="164596"/>
            <a:ext cx="2194614" cy="493788"/>
          </a:xfrm>
          <a:prstGeom prst="rect">
            <a:avLst/>
          </a:prstGeom>
          <a:solidFill>
            <a:srgbClr val="C0392B"/>
          </a:solidFill>
        </p:spPr>
        <p:txBody>
          <a:bodyPr wrap="none" lIns="164596" tIns="27432">
            <a:spAutoFit/>
          </a:bodyPr>
          <a:lstStyle/>
          <a:p>
            <a:r>
              <a:rPr sz="1950" b="1">
                <a:solidFill>
                  <a:srgbClr val="FFFFFF"/>
                </a:solidFill>
                <a:latin typeface="Calibri"/>
              </a:rPr>
              <a:t>BAD</a:t>
            </a:r>
          </a:p>
        </p:txBody>
      </p:sp>
    </p:spTree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Freeform 2"/>
          <p:cNvSpPr/>
          <p:nvPr/>
        </p:nvSpPr>
        <p:spPr>
          <a:xfrm>
            <a:off x="0" y="0"/>
            <a:ext cx="18288000" cy="8614498"/>
          </a:xfrm>
          <a:custGeom>
            <a:avLst/>
            <a:gdLst/>
            <a:ahLst/>
            <a:cxnLst/>
            <a:rect l="l" t="t" r="r" b="b"/>
            <a:pathLst>
              <a:path w="18288000" h="8614498">
                <a:moveTo>
                  <a:pt x="0" y="0"/>
                </a:moveTo>
                <a:lnTo>
                  <a:pt x="18288000" y="0"/>
                </a:lnTo>
                <a:lnTo>
                  <a:pt x="18288000" y="8614498"/>
                </a:lnTo>
                <a:lnTo>
                  <a:pt x="0" y="8614498"/>
                </a:lnTo>
                <a:lnTo>
                  <a:pt x="0" y="0"/>
                </a:lnTo>
                <a:close/>
              </a:path>
            </a:pathLst>
          </a:custGeom>
          <a:blipFill>
            <a:blip>
              <a:alphaModFix amt="40000"/>
              <a:extLst>
                <a:ext uri="{96DAC541-7B7A-43D3-8B79-37D633B846F1}">
                  <asvg:svgBlip xmlns:asvg="http://schemas.microsoft.com/office/drawing/2016/SVG/main" r:embed="rId3"/>
                </a:ext>
              </a:extLst>
            </a:blip>
            <a:stretch>
              <a:fillRect b="-19414"/>
            </a:stretch>
          </a:blipFill>
        </p:spPr>
        <p:txBody>
          <a:bodyPr/>
          <a:lstStyle/>
          <a:p>
            <a:endParaRPr lang="en-US"/>
          </a:p>
        </p:txBody>
      </p:sp>
      <p:sp>
        <p:nvSpPr>
          <p:cNvPr id="3" name="Freeform 3"/>
          <p:cNvSpPr/>
          <p:nvPr/>
        </p:nvSpPr>
        <p:spPr>
          <a:xfrm>
            <a:off x="521494" y="9070328"/>
            <a:ext cx="2860693" cy="766591"/>
          </a:xfrm>
          <a:custGeom>
            <a:avLst/>
            <a:gdLst/>
            <a:ahLst/>
            <a:cxnLst/>
            <a:rect l="l" t="t" r="r" b="b"/>
            <a:pathLst>
              <a:path w="2860693" h="766591">
                <a:moveTo>
                  <a:pt x="0" y="0"/>
                </a:moveTo>
                <a:lnTo>
                  <a:pt x="2860693" y="0"/>
                </a:lnTo>
                <a:lnTo>
                  <a:pt x="2860693" y="766591"/>
                </a:lnTo>
                <a:lnTo>
                  <a:pt x="0" y="766591"/>
                </a:lnTo>
                <a:lnTo>
                  <a:pt x="0" y="0"/>
                </a:lnTo>
                <a:close/>
              </a:path>
            </a:pathLst>
          </a:custGeom>
          <a:blipFill>
            <a:blip>
              <a:extLst>
                <a:ext uri="{96DAC541-7B7A-43D3-8B79-37D633B846F1}">
                  <asvg:svgBlip xmlns:asvg="http://schemas.microsoft.com/office/drawing/2016/SVG/main" r:embed="rId4"/>
                </a:ext>
              </a:extLst>
            </a:blip>
            <a:stretch>
              <a:fillRect/>
            </a:stretch>
          </a:blipFill>
        </p:spPr>
        <p:txBody>
          <a:bodyPr/>
          <a:lstStyle/>
          <a:p>
            <a:endParaRPr lang="en-US"/>
          </a:p>
        </p:txBody>
      </p:sp>
      <p:sp>
        <p:nvSpPr>
          <p:cNvPr id="5" name="TextBox 5"/>
          <p:cNvSpPr txBox="1"/>
          <p:nvPr/>
        </p:nvSpPr>
        <p:spPr>
          <a:xfrm>
            <a:off x="15093330" y="9236453"/>
            <a:ext cx="2531715" cy="396240"/>
          </a:xfrm>
          <a:prstGeom prst="rect">
            <a:avLst/>
          </a:prstGeom>
        </p:spPr>
        <p:txBody>
          <a:bodyPr lIns="0" tIns="0" rIns="0" bIns="0" rtlCol="0" anchor="t">
            <a:spAutoFit/>
          </a:bodyPr>
          <a:lstStyle/>
          <a:p>
            <a:pPr algn="ctr">
              <a:lnSpc>
                <a:spcPts val="3359"/>
              </a:lnSpc>
            </a:pPr>
            <a:r>
              <a:rPr lang="en-US" sz="2400">
                <a:solidFill>
                  <a:srgbClr val="0B6A41"/>
                </a:solidFill>
                <a:latin typeface="Open Sans Condensed Bold"/>
                <a:ea typeface="Open Sans Condensed Bold"/>
                <a:cs typeface="Open Sans Condensed Bold"/>
                <a:sym typeface="Open Sans Condensed Bold"/>
              </a:rPr>
              <a:t>AREC 261</a:t>
            </a:r>
          </a:p>
        </p:txBody>
      </p:sp>
      <p:sp>
        <p:nvSpPr>
          <p:cNvPr id="7" name="TextBox 6"/>
          <p:cNvSpPr txBox="1"/>
          <p:nvPr/>
        </p:nvSpPr>
        <p:spPr>
          <a:xfrm>
            <a:off x="1645961" y="2743268"/>
            <a:ext cx="15225140" cy="3670236"/>
          </a:xfrm>
          <a:prstGeom prst="rect">
            <a:avLst/>
          </a:prstGeom>
          <a:noFill/>
        </p:spPr>
        <p:txBody>
          <a:bodyPr wrap="square" lIns="0" tIns="0" rIns="0" bIns="0">
            <a:spAutoFit/>
          </a:bodyPr>
          <a:lstStyle/>
          <a:p>
            <a:pPr algn="l">
              <a:spcAft>
                <a:spcPts val="3300"/>
              </a:spcAft>
            </a:pPr>
            <a:r>
              <a:rPr sz="3900" dirty="0">
                <a:solidFill>
                  <a:srgbClr val="222222"/>
                </a:solidFill>
                <a:latin typeface="Calibri"/>
              </a:rPr>
              <a:t>1.   Canola yields have doubled since 1990</a:t>
            </a:r>
          </a:p>
          <a:p>
            <a:pPr algn="l">
              <a:spcAft>
                <a:spcPts val="3300"/>
              </a:spcAft>
            </a:pPr>
            <a:r>
              <a:rPr sz="3900" dirty="0">
                <a:solidFill>
                  <a:srgbClr val="222222"/>
                </a:solidFill>
                <a:latin typeface="Calibri"/>
              </a:rPr>
              <a:t>2.   2021 was the hottest season since 1961</a:t>
            </a:r>
          </a:p>
          <a:p>
            <a:pPr algn="l">
              <a:spcAft>
                <a:spcPts val="3300"/>
              </a:spcAft>
            </a:pPr>
            <a:r>
              <a:rPr sz="3900" dirty="0">
                <a:solidFill>
                  <a:srgbClr val="222222"/>
                </a:solidFill>
                <a:latin typeface="Calibri"/>
              </a:rPr>
              <a:t>3.   Hot days cut yields once the trend is removed</a:t>
            </a:r>
          </a:p>
          <a:p>
            <a:pPr algn="l">
              <a:spcAft>
                <a:spcPts val="3300"/>
              </a:spcAft>
            </a:pPr>
            <a:r>
              <a:rPr sz="3900" dirty="0">
                <a:solidFill>
                  <a:srgbClr val="222222"/>
                </a:solidFill>
                <a:latin typeface="Calibri"/>
              </a:rPr>
              <a:t>4.   Heat, not rainfall, is the risk worth planning for</a:t>
            </a:r>
          </a:p>
        </p:txBody>
      </p:sp>
      <p:sp>
        <p:nvSpPr>
          <p:cNvPr id="9" name="TextBox 8"/>
          <p:cNvSpPr txBox="1"/>
          <p:nvPr/>
        </p:nvSpPr>
        <p:spPr>
          <a:xfrm>
            <a:off x="15225140" y="164596"/>
            <a:ext cx="2194614" cy="493788"/>
          </a:xfrm>
          <a:prstGeom prst="rect">
            <a:avLst/>
          </a:prstGeom>
          <a:solidFill>
            <a:srgbClr val="1E7A3C"/>
          </a:solidFill>
        </p:spPr>
        <p:txBody>
          <a:bodyPr wrap="none" lIns="164596" tIns="27432">
            <a:spAutoFit/>
          </a:bodyPr>
          <a:lstStyle/>
          <a:p>
            <a:r>
              <a:rPr sz="1950" b="1">
                <a:solidFill>
                  <a:srgbClr val="FFFFFF"/>
                </a:solidFill>
                <a:latin typeface="Calibri"/>
              </a:rPr>
              <a:t>GOOD</a:t>
            </a:r>
          </a:p>
        </p:txBody>
      </p:sp>
      <p:sp>
        <p:nvSpPr>
          <p:cNvPr id="10" name="TextBox 9">
            <a:extLst>
              <a:ext uri="{FF2B5EF4-FFF2-40B4-BE49-F238E27FC236}">
                <a16:creationId xmlns:a16="http://schemas.microsoft.com/office/drawing/2014/main" id="{B8220E0E-7D29-4383-9752-DD85E7A93F97}"/>
              </a:ext>
            </a:extLst>
          </p:cNvPr>
          <p:cNvSpPr txBox="1"/>
          <p:nvPr/>
        </p:nvSpPr>
        <p:spPr>
          <a:xfrm>
            <a:off x="1234470" y="1234470"/>
            <a:ext cx="15773794" cy="1000274"/>
          </a:xfrm>
          <a:prstGeom prst="rect">
            <a:avLst/>
          </a:prstGeom>
          <a:noFill/>
        </p:spPr>
        <p:txBody>
          <a:bodyPr wrap="square" lIns="0" tIns="0" rIns="0" bIns="0">
            <a:spAutoFit/>
          </a:bodyPr>
          <a:lstStyle/>
          <a:p>
            <a:pPr algn="l">
              <a:spcAft>
                <a:spcPts val="900"/>
              </a:spcAft>
            </a:pPr>
            <a:r>
              <a:rPr lang="en-CA" sz="6500" b="1" dirty="0">
                <a:latin typeface="Calibri"/>
              </a:rPr>
              <a:t>Examples of informative titles:</a:t>
            </a:r>
            <a:endParaRPr sz="6500" b="1" dirty="0">
              <a:latin typeface="Calibri"/>
            </a:endParaRPr>
          </a:p>
        </p:txBody>
      </p:sp>
    </p:spTree>
  </p:cSld>
  <p:clrMapOvr>
    <a:masterClrMapping/>
  </p:clrMapOvr>
</p:sld>
</file>

<file path=ppt/theme/theme1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Office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USask_PPT_template_Simplified" id="{4989A8A2-8031-4548-AC6F-286FA6AB0C8A}" vid="{2B110A8B-78FA-BD49-BEFF-064F6D1A584E}"/>
    </a:ext>
  </a:extLst>
</a:theme>
</file>

<file path=ppt/theme/theme2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0E2841"/>
      </a:dk2>
      <a:lt2>
        <a:srgbClr val="E8E8E8"/>
      </a:lt2>
      <a:accent1>
        <a:srgbClr val="156082"/>
      </a:accent1>
      <a:accent2>
        <a:srgbClr val="E97132"/>
      </a:accent2>
      <a:accent3>
        <a:srgbClr val="196B24"/>
      </a:accent3>
      <a:accent4>
        <a:srgbClr val="0F9ED5"/>
      </a:accent4>
      <a:accent5>
        <a:srgbClr val="A02B93"/>
      </a:accent5>
      <a:accent6>
        <a:srgbClr val="4EA72E"/>
      </a:accent6>
      <a:hlink>
        <a:srgbClr val="467886"/>
      </a:hlink>
      <a:folHlink>
        <a:srgbClr val="96607D"/>
      </a:folHlink>
    </a:clrScheme>
    <a:fontScheme name="Office">
      <a:majorFont>
        <a:latin typeface="Aptos Display" panose="02110004020202020204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ajorFont>
      <a:minorFont>
        <a:latin typeface="Aptos" panose="02110004020202020204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  <a:ln w="2540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>
    <a:lnDef>
      <a:spPr/>
      <a:bodyPr/>
      <a:lstStyle/>
      <a:style>
        <a:lnRef idx="2">
          <a:schemeClr val="accent1"/>
        </a:lnRef>
        <a:fillRef idx="0">
          <a:schemeClr val="accent1"/>
        </a:fillRef>
        <a:effectRef idx="1">
          <a:schemeClr val="accent1"/>
        </a:effectRef>
        <a:fontRef idx="minor">
          <a:schemeClr val="tx1"/>
        </a:fontRef>
      </a:style>
    </a:lnDef>
  </a:objectDefaults>
  <a:extraClrSchemeLst/>
  <a:extLst>
    <a:ext uri="{05A4C25C-085E-4340-85A3-A5531E510DB2}">
      <thm15:themeFamily xmlns:thm15="http://schemas.microsoft.com/office/thememl/2012/main" name="Office Theme" id="{2E142A2C-CD16-42D6-873A-C26D2A0506FA}" vid="{1BDDFF52-6CD6-40A5-AB3C-68EB2F1E4D0A}"/>
    </a:ext>
  </a:extLst>
</a:theme>
</file>

<file path=customXml/_rels/item1.xml.rels><?xml version="1.0" encoding="UTF-8" standalone="yes"?>
<Relationships xmlns="http://schemas.openxmlformats.org/package/2006/relationships"><Relationship Id="rId1" Type="http://schemas.openxmlformats.org/officeDocument/2006/relationships/customXmlProps" Target="itemProps1.xml"/></Relationships>
</file>

<file path=customXml/_rels/item2.xml.rels><?xml version="1.0" encoding="UTF-8" standalone="yes"?>
<Relationships xmlns="http://schemas.openxmlformats.org/package/2006/relationships"><Relationship Id="rId1" Type="http://schemas.openxmlformats.org/officeDocument/2006/relationships/customXmlProps" Target="itemProps2.xml"/></Relationships>
</file>

<file path=customXml/_rels/item3.xml.rels><?xml version="1.0" encoding="UTF-8" standalone="yes"?>
<Relationships xmlns="http://schemas.openxmlformats.org/package/2006/relationships"><Relationship Id="rId1" Type="http://schemas.openxmlformats.org/officeDocument/2006/relationships/customXmlProps" Target="itemProps3.xml"/></Relationships>
</file>

<file path=customXml/item1.xml><?xml version="1.0" encoding="utf-8"?>
<p:properties xmlns:p="http://schemas.microsoft.com/office/2006/metadata/properties" xmlns:xsi="http://www.w3.org/2001/XMLSchema-instance" xmlns:pc="http://schemas.microsoft.com/office/infopath/2007/PartnerControls">
  <documentManagement>
    <fqbn xmlns="c5c0397a-0057-4703-a00a-a0cbb0f759c5" xsi:nil="true"/>
    <Photosandfilm xmlns="c5c0397a-0057-4703-a00a-a0cbb0f759c5" xsi:nil="true"/>
    <Department xmlns="c5c0397a-0057-4703-a00a-a0cbb0f759c5" xsi:nil="true"/>
    <College xmlns="c5c0397a-0057-4703-a00a-a0cbb0f759c5" xsi:nil="true"/>
    <Logos xmlns="c5c0397a-0057-4703-a00a-a0cbb0f759c5" xsi:nil="true"/>
    <TaxCatchAll xmlns="2277341f-65e2-445b-87a8-ef9bdf576d4e" xsi:nil="true"/>
    <fnup xmlns="c5c0397a-0057-4703-a00a-a0cbb0f759c5">
      <UserInfo>
        <DisplayName/>
        <AccountId xsi:nil="true"/>
        <AccountType/>
      </UserInfo>
    </fnup>
    <lcf76f155ced4ddcb4097134ff3c332f xmlns="c5c0397a-0057-4703-a00a-a0cbb0f759c5">
      <Terms xmlns="http://schemas.microsoft.com/office/infopath/2007/PartnerControls"/>
    </lcf76f155ced4ddcb4097134ff3c332f>
    <Campaign xmlns="c5c0397a-0057-4703-a00a-a0cbb0f759c5" xsi:nil="true"/>
    <cmfb xmlns="c5c0397a-0057-4703-a00a-a0cbb0f759c5">powerpoint</cmfb>
    <LastUpdated xmlns="c5c0397a-0057-4703-a00a-a0cbb0f759c5" xsi:nil="true"/>
  </documentManagement>
</p:properties>
</file>

<file path=customXml/item2.xml><?xml version="1.0" encoding="utf-8"?>
<?mso-contentType ?>
<FormTemplates xmlns="http://schemas.microsoft.com/sharepoint/v3/contenttype/forms">
  <Display>DocumentLibraryForm</Display>
  <Edit>DocumentLibraryForm</Edit>
  <New>DocumentLibraryForm</New>
</FormTemplates>
</file>

<file path=customXml/item3.xml><?xml version="1.0" encoding="utf-8"?>
<ct:contentTypeSchema xmlns:ct="http://schemas.microsoft.com/office/2006/metadata/contentType" xmlns:ma="http://schemas.microsoft.com/office/2006/metadata/properties/metaAttributes" ct:_="" ma:_="" ma:contentTypeName="Document" ma:contentTypeID="0x01010082E6A9B5C63A504482086E5DEFE52315" ma:contentTypeVersion="30" ma:contentTypeDescription="Create a new document." ma:contentTypeScope="" ma:versionID="6b667c573f76373604b1415eca6ac67a">
  <xsd:schema xmlns:xsd="http://www.w3.org/2001/XMLSchema" xmlns:xs="http://www.w3.org/2001/XMLSchema" xmlns:p="http://schemas.microsoft.com/office/2006/metadata/properties" xmlns:ns2="c5c0397a-0057-4703-a00a-a0cbb0f759c5" xmlns:ns3="2277341f-65e2-445b-87a8-ef9bdf576d4e" targetNamespace="http://schemas.microsoft.com/office/2006/metadata/properties" ma:root="true" ma:fieldsID="69a011ca79a2cff52d07a8defa609cad" ns2:_="" ns3:_="">
    <xsd:import namespace="c5c0397a-0057-4703-a00a-a0cbb0f759c5"/>
    <xsd:import namespace="2277341f-65e2-445b-87a8-ef9bdf576d4e"/>
    <xsd:element name="properties">
      <xsd:complexType>
        <xsd:sequence>
          <xsd:element name="documentManagement">
            <xsd:complexType>
              <xsd:all>
                <xsd:element ref="ns2:Logos" minOccurs="0"/>
                <xsd:element ref="ns2:MediaServiceMetadata" minOccurs="0"/>
                <xsd:element ref="ns2:MediaServiceFastMetadata" minOccurs="0"/>
                <xsd:element ref="ns2:cmfb" minOccurs="0"/>
                <xsd:element ref="ns2:fnup" minOccurs="0"/>
                <xsd:element ref="ns2:MediaServiceAutoKeyPoints" minOccurs="0"/>
                <xsd:element ref="ns2:MediaServiceKeyPoints" minOccurs="0"/>
                <xsd:element ref="ns2:Photosandfilm" minOccurs="0"/>
                <xsd:element ref="ns2:fqbn" minOccurs="0"/>
                <xsd:element ref="ns2:Department" minOccurs="0"/>
                <xsd:element ref="ns2:College" minOccurs="0"/>
                <xsd:element ref="ns2:MediaServiceAutoTags" minOccurs="0"/>
                <xsd:element ref="ns2:MediaServiceGenerationTime" minOccurs="0"/>
                <xsd:element ref="ns2:MediaServiceEventHashCode" minOccurs="0"/>
                <xsd:element ref="ns3:SharedWithUsers" minOccurs="0"/>
                <xsd:element ref="ns3:SharedWithDetails" minOccurs="0"/>
                <xsd:element ref="ns2:Campaign" minOccurs="0"/>
                <xsd:element ref="ns3:TaxCatchAll" minOccurs="0"/>
                <xsd:element ref="ns2:MediaServiceOCR" minOccurs="0"/>
                <xsd:element ref="ns2:lcf76f155ced4ddcb4097134ff3c332f" minOccurs="0"/>
                <xsd:element ref="ns2:MediaServiceObjectDetectorVersions" minOccurs="0"/>
                <xsd:element ref="ns2:MediaServiceDateTaken" minOccurs="0"/>
                <xsd:element ref="ns2:MediaLengthInSeconds" minOccurs="0"/>
                <xsd:element ref="ns2:MediaServiceSearchProperties" minOccurs="0"/>
                <xsd:element ref="ns2:MediaServiceLocation" minOccurs="0"/>
                <xsd:element ref="ns2:LastUpdated" minOccurs="0"/>
              </xsd:all>
            </xsd:complexType>
          </xsd:element>
        </xsd:sequence>
      </xsd:complexType>
    </xsd:element>
  </xsd:schema>
  <xsd:schema xmlns:xsd="http://www.w3.org/2001/XMLSchema" xmlns:xs="http://www.w3.org/2001/XMLSchema" xmlns:dms="http://schemas.microsoft.com/office/2006/documentManagement/types" xmlns:pc="http://schemas.microsoft.com/office/infopath/2007/PartnerControls" targetNamespace="c5c0397a-0057-4703-a00a-a0cbb0f759c5" elementFormDefault="qualified">
    <xsd:import namespace="http://schemas.microsoft.com/office/2006/documentManagement/types"/>
    <xsd:import namespace="http://schemas.microsoft.com/office/infopath/2007/PartnerControls"/>
    <xsd:element name="Logos" ma:index="8" nillable="true" ma:displayName="Logo" ma:format="Dropdown" ma:internalName="Logos">
      <xsd:simpleType>
        <xsd:restriction base="dms:Text">
          <xsd:maxLength value="255"/>
        </xsd:restriction>
      </xsd:simpleType>
    </xsd:element>
    <xsd:element name="MediaServiceMetadata" ma:index="9" nillable="true" ma:displayName="MediaServiceMetadata" ma:hidden="true" ma:internalName="MediaServiceMetadata" ma:readOnly="true">
      <xsd:simpleType>
        <xsd:restriction base="dms:Note"/>
      </xsd:simpleType>
    </xsd:element>
    <xsd:element name="MediaServiceFastMetadata" ma:index="10" nillable="true" ma:displayName="MediaServiceFastMetadata" ma:hidden="true" ma:internalName="MediaServiceFastMetadata" ma:readOnly="true">
      <xsd:simpleType>
        <xsd:restriction base="dms:Note"/>
      </xsd:simpleType>
    </xsd:element>
    <xsd:element name="cmfb" ma:index="11" nillable="true" ma:displayName="Templates" ma:internalName="cmfb">
      <xsd:simpleType>
        <xsd:restriction base="dms:Text"/>
      </xsd:simpleType>
    </xsd:element>
    <xsd:element name="fnup" ma:index="12" nillable="true" ma:displayName="Person or Group" ma:list="UserInfo" ma:internalName="fnup">
      <xsd:complexType>
        <xsd:complexContent>
          <xsd:extension base="dms:User">
            <xsd:sequence>
              <xsd:element name="UserInfo" minOccurs="0" maxOccurs="unbounded">
                <xsd:complexType>
                  <xsd:sequence>
                    <xsd:element name="DisplayName" type="xsd:string" minOccurs="0"/>
                    <xsd:element name="AccountId" type="dms:UserId" minOccurs="0" nillable="true"/>
                    <xsd:element name="AccountType" type="xsd:string" minOccurs="0"/>
                  </xsd:sequence>
                </xsd:complexType>
              </xsd:element>
            </xsd:sequence>
          </xsd:extension>
        </xsd:complexContent>
      </xsd:complexType>
    </xsd:element>
    <xsd:element name="MediaServiceAutoKeyPoints" ma:index="13" nillable="true" ma:displayName="MediaServiceAutoKeyPoints" ma:hidden="true" ma:internalName="MediaServiceAutoKeyPoints" ma:readOnly="true">
      <xsd:simpleType>
        <xsd:restriction base="dms:Note"/>
      </xsd:simpleType>
    </xsd:element>
    <xsd:element name="MediaServiceKeyPoints" ma:index="14" nillable="true" ma:displayName="KeyPoints" ma:internalName="MediaServiceKeyPoints" ma:readOnly="true">
      <xsd:simpleType>
        <xsd:restriction base="dms:Note">
          <xsd:maxLength value="255"/>
        </xsd:restriction>
      </xsd:simpleType>
    </xsd:element>
    <xsd:element name="Photosandfilm" ma:index="15" nillable="true" ma:displayName="Photos and film" ma:format="Dropdown" ma:internalName="Photosandfilm">
      <xsd:simpleType>
        <xsd:restriction base="dms:Text">
          <xsd:maxLength value="255"/>
        </xsd:restriction>
      </xsd:simpleType>
    </xsd:element>
    <xsd:element name="fqbn" ma:index="16" nillable="true" ma:displayName="Verbal Expression" ma:internalName="fqbn">
      <xsd:simpleType>
        <xsd:restriction base="dms:Text"/>
      </xsd:simpleType>
    </xsd:element>
    <xsd:element name="Department" ma:index="17" nillable="true" ma:displayName="Department" ma:format="Dropdown" ma:internalName="Department">
      <xsd:simpleType>
        <xsd:restriction base="dms:Text">
          <xsd:maxLength value="255"/>
        </xsd:restriction>
      </xsd:simpleType>
    </xsd:element>
    <xsd:element name="College" ma:index="18" nillable="true" ma:displayName="College" ma:format="Dropdown" ma:internalName="College">
      <xsd:simpleType>
        <xsd:restriction base="dms:Text">
          <xsd:maxLength value="255"/>
        </xsd:restriction>
      </xsd:simpleType>
    </xsd:element>
    <xsd:element name="MediaServiceAutoTags" ma:index="19" nillable="true" ma:displayName="Tags" ma:internalName="MediaServiceAutoTags" ma:readOnly="true">
      <xsd:simpleType>
        <xsd:restriction base="dms:Text"/>
      </xsd:simpleType>
    </xsd:element>
    <xsd:element name="MediaServiceGenerationTime" ma:index="20" nillable="true" ma:displayName="MediaServiceGenerationTime" ma:hidden="true" ma:internalName="MediaServiceGenerationTime" ma:readOnly="true">
      <xsd:simpleType>
        <xsd:restriction base="dms:Text"/>
      </xsd:simpleType>
    </xsd:element>
    <xsd:element name="MediaServiceEventHashCode" ma:index="21" nillable="true" ma:displayName="MediaServiceEventHashCode" ma:hidden="true" ma:internalName="MediaServiceEventHashCode" ma:readOnly="true">
      <xsd:simpleType>
        <xsd:restriction base="dms:Text"/>
      </xsd:simpleType>
    </xsd:element>
    <xsd:element name="Campaign" ma:index="24" nillable="true" ma:displayName="Campaign" ma:format="Dropdown" ma:internalName="Campaign">
      <xsd:simpleType>
        <xsd:restriction base="dms:Text">
          <xsd:maxLength value="255"/>
        </xsd:restriction>
      </xsd:simpleType>
    </xsd:element>
    <xsd:element name="MediaServiceOCR" ma:index="26" nillable="true" ma:displayName="Extracted Text" ma:internalName="MediaServiceOCR" ma:readOnly="true">
      <xsd:simpleType>
        <xsd:restriction base="dms:Note">
          <xsd:maxLength value="255"/>
        </xsd:restriction>
      </xsd:simpleType>
    </xsd:element>
    <xsd:element name="lcf76f155ced4ddcb4097134ff3c332f" ma:index="28" nillable="true" ma:taxonomy="true" ma:internalName="lcf76f155ced4ddcb4097134ff3c332f" ma:taxonomyFieldName="MediaServiceImageTags" ma:displayName="Image Tags" ma:readOnly="false" ma:fieldId="{5cf76f15-5ced-4ddc-b409-7134ff3c332f}" ma:taxonomyMulti="true" ma:sspId="1be3677b-87c5-40e8-ac02-d012efc35c19" ma:termSetId="09814cd3-568e-fe90-9814-8d621ff8fb84" ma:anchorId="fba54fb3-c3e1-fe81-a776-ca4b69148c4d" ma:open="true" ma:isKeyword="false">
      <xsd:complexType>
        <xsd:sequence>
          <xsd:element ref="pc:Terms" minOccurs="0" maxOccurs="1"/>
        </xsd:sequence>
      </xsd:complexType>
    </xsd:element>
    <xsd:element name="MediaServiceObjectDetectorVersions" ma:index="29" nillable="true" ma:displayName="MediaServiceObjectDetectorVersions" ma:hidden="true" ma:indexed="true" ma:internalName="MediaServiceObjectDetectorVersions" ma:readOnly="true">
      <xsd:simpleType>
        <xsd:restriction base="dms:Text"/>
      </xsd:simpleType>
    </xsd:element>
    <xsd:element name="MediaServiceDateTaken" ma:index="30" nillable="true" ma:displayName="MediaServiceDateTaken" ma:hidden="true" ma:indexed="true" ma:internalName="MediaServiceDateTaken" ma:readOnly="true">
      <xsd:simpleType>
        <xsd:restriction base="dms:Text"/>
      </xsd:simpleType>
    </xsd:element>
    <xsd:element name="MediaLengthInSeconds" ma:index="31" nillable="true" ma:displayName="MediaLengthInSeconds" ma:hidden="true" ma:internalName="MediaLengthInSeconds" ma:readOnly="true">
      <xsd:simpleType>
        <xsd:restriction base="dms:Unknown"/>
      </xsd:simpleType>
    </xsd:element>
    <xsd:element name="MediaServiceSearchProperties" ma:index="32" nillable="true" ma:displayName="MediaServiceSearchProperties" ma:hidden="true" ma:internalName="MediaServiceSearchProperties" ma:readOnly="true">
      <xsd:simpleType>
        <xsd:restriction base="dms:Note"/>
      </xsd:simpleType>
    </xsd:element>
    <xsd:element name="MediaServiceLocation" ma:index="33" nillable="true" ma:displayName="Location" ma:indexed="true" ma:internalName="MediaServiceLocation" ma:readOnly="true">
      <xsd:simpleType>
        <xsd:restriction base="dms:Text"/>
      </xsd:simpleType>
    </xsd:element>
    <xsd:element name="LastUpdated" ma:index="34" nillable="true" ma:displayName="Last Updated" ma:format="Dropdown" ma:internalName="LastUpdated">
      <xsd:simpleType>
        <xsd:restriction base="dms:Text">
          <xsd:maxLength value="255"/>
        </xsd:restriction>
      </xsd:simpleType>
    </xsd:element>
  </xsd:schema>
  <xsd:schema xmlns:xsd="http://www.w3.org/2001/XMLSchema" xmlns:xs="http://www.w3.org/2001/XMLSchema" xmlns:dms="http://schemas.microsoft.com/office/2006/documentManagement/types" xmlns:pc="http://schemas.microsoft.com/office/infopath/2007/PartnerControls" targetNamespace="2277341f-65e2-445b-87a8-ef9bdf576d4e" elementFormDefault="qualified">
    <xsd:import namespace="http://schemas.microsoft.com/office/2006/documentManagement/types"/>
    <xsd:import namespace="http://schemas.microsoft.com/office/infopath/2007/PartnerControls"/>
    <xsd:element name="SharedWithUsers" ma:index="22" nillable="true" ma:displayName="Shared With" ma:internalName="SharedWithUsers" ma:readOnly="true">
      <xsd:complexType>
        <xsd:complexContent>
          <xsd:extension base="dms:UserMulti">
            <xsd:sequence>
              <xsd:element name="UserInfo" minOccurs="0" maxOccurs="unbounded">
                <xsd:complexType>
                  <xsd:sequence>
                    <xsd:element name="DisplayName" type="xsd:string" minOccurs="0"/>
                    <xsd:element name="AccountId" type="dms:UserId" minOccurs="0" nillable="true"/>
                    <xsd:element name="AccountType" type="xsd:string" minOccurs="0"/>
                  </xsd:sequence>
                </xsd:complexType>
              </xsd:element>
            </xsd:sequence>
          </xsd:extension>
        </xsd:complexContent>
      </xsd:complexType>
    </xsd:element>
    <xsd:element name="SharedWithDetails" ma:index="23" nillable="true" ma:displayName="Shared With Details" ma:internalName="SharedWithDetails" ma:readOnly="true">
      <xsd:simpleType>
        <xsd:restriction base="dms:Note">
          <xsd:maxLength value="255"/>
        </xsd:restriction>
      </xsd:simpleType>
    </xsd:element>
    <xsd:element name="TaxCatchAll" ma:index="25" nillable="true" ma:displayName="Taxonomy Catch All Column" ma:hidden="true" ma:list="{b9144b9f-a26b-485e-a9c7-adf0552bf2e5}" ma:internalName="TaxCatchAll" ma:showField="CatchAllData" ma:web="2277341f-65e2-445b-87a8-ef9bdf576d4e">
      <xsd:complexType>
        <xsd:complexContent>
          <xsd:extension base="dms:MultiChoiceLookup">
            <xsd:sequence>
              <xsd:element name="Value" type="dms:Lookup" maxOccurs="unbounded" minOccurs="0" nillable="true"/>
            </xsd:sequence>
          </xsd:extension>
        </xsd:complexContent>
      </xsd:complexType>
    </xsd:element>
  </xsd:schema>
  <xsd:schema xmlns="http://schemas.openxmlformats.org/package/2006/metadata/core-properties" xmlns:xsd="http://www.w3.org/2001/XMLSchema" xmlns:xsi="http://www.w3.org/2001/XMLSchema-instance" xmlns:dc="http://purl.org/dc/elements/1.1/" xmlns:dcterms="http://purl.org/dc/terms/" xmlns:odoc="http://schemas.microsoft.com/internal/obd" targetNamespace="http://schemas.openxmlformats.org/package/2006/metadata/core-properties" elementFormDefault="qualified" attributeFormDefault="unqualified" blockDefault="#all">
    <xsd:import namespace="http://purl.org/dc/elements/1.1/" schemaLocation="http://dublincore.org/schemas/xmls/qdc/2003/04/02/dc.xsd"/>
    <xsd:import namespace="http://purl.org/dc/terms/" schemaLocation="http://dublincore.org/schemas/xmls/qdc/2003/04/02/dcterms.xsd"/>
    <xsd:element name="coreProperties" type="CT_coreProperties"/>
    <xsd:complexType name="CT_coreProperties">
      <xsd:all>
        <xsd:element ref="dc:creator" minOccurs="0" maxOccurs="1"/>
        <xsd:element ref="dcterms:created" minOccurs="0" maxOccurs="1"/>
        <xsd:element ref="dc:identifier" minOccurs="0" maxOccurs="1"/>
        <xsd:element name="contentType" minOccurs="0" maxOccurs="1" type="xsd:string" ma:index="0" ma:displayName="Content Type"/>
        <xsd:element ref="dc:title" minOccurs="0" maxOccurs="1" ma:index="4" ma:displayName="Title"/>
        <xsd:element ref="dc:subject" minOccurs="0" maxOccurs="1"/>
        <xsd:element ref="dc:description" minOccurs="0" maxOccurs="1"/>
        <xsd:element name="keywords" minOccurs="0" maxOccurs="1" type="xsd:string"/>
        <xsd:element ref="dc:language" minOccurs="0" maxOccurs="1"/>
        <xsd:element name="category" minOccurs="0" maxOccurs="1" type="xsd:string"/>
        <xsd:element name="version" minOccurs="0" maxOccurs="1" type="xsd:string"/>
        <xsd:element name="revision" minOccurs="0" maxOccurs="1" type="xsd:string">
          <xsd:annotation>
            <xsd:documentation>
                        This value indicates the number of saves or revisions. The application is responsible for updating this value after each revision.
                    </xsd:documentation>
          </xsd:annotation>
        </xsd:element>
        <xsd:element name="lastModifiedBy" minOccurs="0" maxOccurs="1" type="xsd:string"/>
        <xsd:element ref="dcterms:modified" minOccurs="0" maxOccurs="1"/>
        <xsd:element name="contentStatus" minOccurs="0" maxOccurs="1" type="xsd:string"/>
      </xsd:all>
    </xsd:complexType>
  </xsd:schema>
  <xs:schema xmlns:pc="http://schemas.microsoft.com/office/infopath/2007/PartnerControls" xmlns:xs="http://www.w3.org/2001/XMLSchema" targetNamespace="http://schemas.microsoft.com/office/infopath/2007/PartnerControls" elementFormDefault="qualified" attributeFormDefault="unqualified">
    <xs:element name="Person">
      <xs:complexType>
        <xs:sequence>
          <xs:element ref="pc:DisplayName" minOccurs="0"/>
          <xs:element ref="pc:AccountId" minOccurs="0"/>
          <xs:element ref="pc:AccountType" minOccurs="0"/>
        </xs:sequence>
      </xs:complexType>
    </xs:element>
    <xs:element name="DisplayName" type="xs:string"/>
    <xs:element name="AccountId" type="xs:string"/>
    <xs:element name="AccountType" type="xs:string"/>
    <xs:element name="BDCAssociatedEntity">
      <xs:complexType>
        <xs:sequence>
          <xs:element ref="pc:BDCEntity" minOccurs="0" maxOccurs="unbounded"/>
        </xs:sequence>
        <xs:attribute ref="pc:EntityNamespace"/>
        <xs:attribute ref="pc:EntityName"/>
        <xs:attribute ref="pc:SystemInstanceName"/>
        <xs:attribute ref="pc:AssociationName"/>
      </xs:complexType>
    </xs:element>
    <xs:attribute name="EntityNamespace" type="xs:string"/>
    <xs:attribute name="EntityName" type="xs:string"/>
    <xs:attribute name="SystemInstanceName" type="xs:string"/>
    <xs:attribute name="AssociationName" type="xs:string"/>
    <xs:element name="BDCEntity">
      <xs:complexType>
        <xs:sequence>
          <xs:element ref="pc:EntityDisplayName" minOccurs="0"/>
          <xs:element ref="pc:EntityInstanceReference" minOccurs="0"/>
          <xs:element ref="pc:EntityId1" minOccurs="0"/>
          <xs:element ref="pc:EntityId2" minOccurs="0"/>
          <xs:element ref="pc:EntityId3" minOccurs="0"/>
          <xs:element ref="pc:EntityId4" minOccurs="0"/>
          <xs:element ref="pc:EntityId5" minOccurs="0"/>
        </xs:sequence>
      </xs:complexType>
    </xs:element>
    <xs:element name="EntityDisplayName" type="xs:string"/>
    <xs:element name="EntityInstanceReference" type="xs:string"/>
    <xs:element name="EntityId1" type="xs:string"/>
    <xs:element name="EntityId2" type="xs:string"/>
    <xs:element name="EntityId3" type="xs:string"/>
    <xs:element name="EntityId4" type="xs:string"/>
    <xs:element name="EntityId5" type="xs:string"/>
    <xs:element name="Terms">
      <xs:complexType>
        <xs:sequence>
          <xs:element ref="pc:TermInfo" minOccurs="0" maxOccurs="unbounded"/>
        </xs:sequence>
      </xs:complexType>
    </xs:element>
    <xs:element name="TermInfo">
      <xs:complexType>
        <xs:sequence>
          <xs:element ref="pc:TermName" minOccurs="0"/>
          <xs:element ref="pc:TermId" minOccurs="0"/>
        </xs:sequence>
      </xs:complexType>
    </xs:element>
    <xs:element name="TermName" type="xs:string"/>
    <xs:element name="TermId" type="xs:string"/>
  </xs:schema>
</ct:contentTypeSchema>
</file>

<file path=customXml/itemProps1.xml><?xml version="1.0" encoding="utf-8"?>
<ds:datastoreItem xmlns:ds="http://schemas.openxmlformats.org/officeDocument/2006/customXml" ds:itemID="{11C9973D-D0CD-4829-B637-A84C8C9F8E33}">
  <ds:schemaRefs>
    <ds:schemaRef ds:uri="http://purl.org/dc/dcmitype/"/>
    <ds:schemaRef ds:uri="c5c0397a-0057-4703-a00a-a0cbb0f759c5"/>
    <ds:schemaRef ds:uri="http://www.w3.org/XML/1998/namespace"/>
    <ds:schemaRef ds:uri="http://schemas.microsoft.com/office/2006/metadata/properties"/>
    <ds:schemaRef ds:uri="http://schemas.microsoft.com/office/infopath/2007/PartnerControls"/>
    <ds:schemaRef ds:uri="http://purl.org/dc/elements/1.1/"/>
    <ds:schemaRef ds:uri="http://schemas.microsoft.com/office/2006/documentManagement/types"/>
    <ds:schemaRef ds:uri="http://purl.org/dc/terms/"/>
    <ds:schemaRef ds:uri="http://schemas.openxmlformats.org/package/2006/metadata/core-properties"/>
    <ds:schemaRef ds:uri="2277341f-65e2-445b-87a8-ef9bdf576d4e"/>
  </ds:schemaRefs>
</ds:datastoreItem>
</file>

<file path=customXml/itemProps2.xml><?xml version="1.0" encoding="utf-8"?>
<ds:datastoreItem xmlns:ds="http://schemas.openxmlformats.org/officeDocument/2006/customXml" ds:itemID="{53443EF8-1D4D-455F-951D-CF409AD81D43}">
  <ds:schemaRefs>
    <ds:schemaRef ds:uri="http://schemas.microsoft.com/sharepoint/v3/contenttype/forms"/>
  </ds:schemaRefs>
</ds:datastoreItem>
</file>

<file path=customXml/itemProps3.xml><?xml version="1.0" encoding="utf-8"?>
<ds:datastoreItem xmlns:ds="http://schemas.openxmlformats.org/officeDocument/2006/customXml" ds:itemID="{870D4B05-AC41-4C85-8E53-F4BCBE7C7A8B}">
  <ds:schemaRefs>
    <ds:schemaRef ds:uri="http://schemas.microsoft.com/office/2006/metadata/contentType"/>
    <ds:schemaRef ds:uri="http://schemas.microsoft.com/office/2006/metadata/properties/metaAttributes"/>
    <ds:schemaRef ds:uri="http://www.w3.org/2001/XMLSchema"/>
    <ds:schemaRef ds:uri="http://schemas.microsoft.com/office/2006/metadata/properties"/>
    <ds:schemaRef ds:uri="c5c0397a-0057-4703-a00a-a0cbb0f759c5"/>
    <ds:schemaRef ds:uri="2277341f-65e2-445b-87a8-ef9bdf576d4e"/>
    <ds:schemaRef ds:uri="http://schemas.microsoft.com/office/2006/documentManagement/types"/>
    <ds:schemaRef ds:uri="http://schemas.microsoft.com/office/infopath/2007/PartnerControls"/>
    <ds:schemaRef ds:uri="http://schemas.openxmlformats.org/package/2006/metadata/core-properties"/>
    <ds:schemaRef ds:uri="http://purl.org/dc/elements/1.1/"/>
    <ds:schemaRef ds:uri="http://purl.org/dc/terms/"/>
    <ds:schemaRef ds:uri="http://schemas.microsoft.com/internal/obd"/>
  </ds:schemaRefs>
</ds:datastoreItem>
</file>

<file path=docProps/app.xml><?xml version="1.0" encoding="utf-8"?>
<Properties xmlns="http://schemas.openxmlformats.org/officeDocument/2006/extended-properties" xmlns:vt="http://schemas.openxmlformats.org/officeDocument/2006/docPropsVTypes">
  <Template/>
  <TotalTime>1</TotalTime>
  <Words>135</Words>
  <Application>Microsoft Macintosh PowerPoint</Application>
  <PresentationFormat>Custom</PresentationFormat>
  <Paragraphs>16</Paragraphs>
  <Slides>2</Slides>
  <Notes>2</Notes>
  <HiddenSlides>0</HiddenSlides>
  <MMClips>0</MMClips>
  <ScaleCrop>false</ScaleCrop>
  <HeadingPairs>
    <vt:vector size="6" baseType="variant">
      <vt:variant>
        <vt:lpstr>Fonts Used</vt:lpstr>
      </vt:variant>
      <vt:variant>
        <vt:i4>3</vt:i4>
      </vt:variant>
      <vt:variant>
        <vt:lpstr>Theme</vt:lpstr>
      </vt:variant>
      <vt:variant>
        <vt:i4>1</vt:i4>
      </vt:variant>
      <vt:variant>
        <vt:lpstr>Slide Titles</vt:lpstr>
      </vt:variant>
      <vt:variant>
        <vt:i4>2</vt:i4>
      </vt:variant>
    </vt:vector>
  </HeadingPairs>
  <TitlesOfParts>
    <vt:vector size="6" baseType="lpstr">
      <vt:lpstr>Arial</vt:lpstr>
      <vt:lpstr>Calibri</vt:lpstr>
      <vt:lpstr>Open Sans Condensed Bold</vt:lpstr>
      <vt:lpstr>Office Theme</vt:lpstr>
      <vt:lpstr>PowerPoint Presentation</vt:lpstr>
      <vt:lpstr>PowerPoint Presentation</vt:lpstr>
    </vt:vector>
  </TitlesOfParts>
  <Company/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Copy of 16x9 presentation template simplified</dc:title>
  <cp:lastModifiedBy>Slade, Peter</cp:lastModifiedBy>
  <cp:revision>1</cp:revision>
  <dcterms:created xsi:type="dcterms:W3CDTF">2006-08-16T00:00:00Z</dcterms:created>
  <dcterms:modified xsi:type="dcterms:W3CDTF">2026-10-30T22:31:55Z</dcterms:modified>
  <dc:identifier>DAGOUsBQ_wY</dc:identifier>
</cp:coreProperties>
</file>

<file path=docProps/custom.xml><?xml version="1.0" encoding="utf-8"?>
<Properties xmlns="http://schemas.openxmlformats.org/officeDocument/2006/custom-properties" xmlns:vt="http://schemas.openxmlformats.org/officeDocument/2006/docPropsVTypes">
  <property fmtid="{D5CDD505-2E9C-101B-9397-08002B2CF9AE}" pid="2" name="ContentTypeId">
    <vt:lpwstr>0x01010082E6A9B5C63A504482086E5DEFE52315</vt:lpwstr>
  </property>
  <property fmtid="{D5CDD505-2E9C-101B-9397-08002B2CF9AE}" pid="3" name="MediaServiceImageTags">
    <vt:lpwstr/>
  </property>
</Properties>
</file>