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59" r:id="rId5"/>
    <p:sldId id="260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06" autoAdjust="0"/>
  </p:normalViewPr>
  <p:slideViewPr>
    <p:cSldViewPr>
      <p:cViewPr varScale="1">
        <p:scale>
          <a:sx n="79" d="100"/>
          <a:sy n="79" d="100"/>
        </p:scale>
        <p:origin x="90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de, Peter" userId="9a4aacc8-bfc8-41eb-8dab-6575da9a7f9b" providerId="ADAL" clId="{0547E9B0-0FE0-5041-8881-E7BE2ADE90A8}"/>
    <pc:docChg chg="custSel modSld">
      <pc:chgData name="Slade, Peter" userId="9a4aacc8-bfc8-41eb-8dab-6575da9a7f9b" providerId="ADAL" clId="{0547E9B0-0FE0-5041-8881-E7BE2ADE90A8}" dt="2026-10-30T22:30:16.061" v="5" actId="478"/>
      <pc:docMkLst>
        <pc:docMk/>
      </pc:docMkLst>
      <pc:sldChg chg="delSp mod">
        <pc:chgData name="Slade, Peter" userId="9a4aacc8-bfc8-41eb-8dab-6575da9a7f9b" providerId="ADAL" clId="{0547E9B0-0FE0-5041-8881-E7BE2ADE90A8}" dt="2026-10-30T22:30:16.061" v="5" actId="478"/>
        <pc:sldMkLst>
          <pc:docMk/>
          <pc:sldMk cId="0" sldId="259"/>
        </pc:sldMkLst>
        <pc:spChg chg="del">
          <ac:chgData name="Slade, Peter" userId="9a4aacc8-bfc8-41eb-8dab-6575da9a7f9b" providerId="ADAL" clId="{0547E9B0-0FE0-5041-8881-E7BE2ADE90A8}" dt="2026-10-30T22:30:16.061" v="5" actId="478"/>
          <ac:spMkLst>
            <pc:docMk/>
            <pc:sldMk cId="0" sldId="259"/>
            <ac:spMk id="4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30:15.161" v="4" actId="478"/>
          <ac:spMkLst>
            <pc:docMk/>
            <pc:sldMk cId="0" sldId="259"/>
            <ac:spMk id="9" creationId="{00000000-0000-0000-0000-000000000000}"/>
          </ac:spMkLst>
        </pc:spChg>
      </pc:sldChg>
      <pc:sldChg chg="delSp modSp mod">
        <pc:chgData name="Slade, Peter" userId="9a4aacc8-bfc8-41eb-8dab-6575da9a7f9b" providerId="ADAL" clId="{0547E9B0-0FE0-5041-8881-E7BE2ADE90A8}" dt="2026-10-30T22:30:13.049" v="3" actId="478"/>
        <pc:sldMkLst>
          <pc:docMk/>
          <pc:sldMk cId="0" sldId="260"/>
        </pc:sldMkLst>
        <pc:spChg chg="del">
          <ac:chgData name="Slade, Peter" userId="9a4aacc8-bfc8-41eb-8dab-6575da9a7f9b" providerId="ADAL" clId="{0547E9B0-0FE0-5041-8881-E7BE2ADE90A8}" dt="2026-10-30T22:30:07.281" v="0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30:13.049" v="3" actId="478"/>
          <ac:spMkLst>
            <pc:docMk/>
            <pc:sldMk cId="0" sldId="260"/>
            <ac:spMk id="4" creationId="{00000000-0000-0000-0000-000000000000}"/>
          </ac:spMkLst>
        </pc:spChg>
        <pc:spChg chg="del mod">
          <ac:chgData name="Slade, Peter" userId="9a4aacc8-bfc8-41eb-8dab-6575da9a7f9b" providerId="ADAL" clId="{0547E9B0-0FE0-5041-8881-E7BE2ADE90A8}" dt="2026-10-30T22:30:11.621" v="2" actId="478"/>
          <ac:spMkLst>
            <pc:docMk/>
            <pc:sldMk cId="0" sldId="260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5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Canola is lost among six colours at 7 pt. On the right the truncated axis exaggerates the very comparison the talk is about: 16.1 against 33.1 is a doubling, but the bars differ about sixteen-fold.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One chart, as large as the slide allows. Greying the other crops keeps the context visible without competing for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8614498"/>
          </a:xfrm>
          <a:custGeom>
            <a:avLst/>
            <a:gdLst/>
            <a:ahLst/>
            <a:cxnLst/>
            <a:rect l="l" t="t" r="r" b="b"/>
            <a:pathLst>
              <a:path w="18288000" h="8614498">
                <a:moveTo>
                  <a:pt x="0" y="0"/>
                </a:moveTo>
                <a:lnTo>
                  <a:pt x="18288000" y="0"/>
                </a:lnTo>
                <a:lnTo>
                  <a:pt x="18288000" y="8614498"/>
                </a:lnTo>
                <a:lnTo>
                  <a:pt x="0" y="86144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94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3900" b="1">
                <a:solidFill>
                  <a:srgbClr val="222222"/>
                </a:solidFill>
                <a:latin typeface="Calibri"/>
              </a:rPr>
              <a:t>Yield by crop</a:t>
            </a:r>
          </a:p>
        </p:txBody>
      </p:sp>
      <p:pic>
        <p:nvPicPr>
          <p:cNvPr id="7" name="Picture 6" descr="chart_ba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307" y="2939869"/>
            <a:ext cx="8504132" cy="4819008"/>
          </a:xfrm>
          <a:prstGeom prst="rect">
            <a:avLst/>
          </a:prstGeom>
        </p:spPr>
      </p:pic>
      <p:pic>
        <p:nvPicPr>
          <p:cNvPr id="8" name="Picture 7" descr="chart_truncat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2930" y="2781674"/>
            <a:ext cx="7132498" cy="51353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C0392B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307" y="850413"/>
            <a:ext cx="16322448" cy="13716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sz="4500" b="1">
                <a:solidFill>
                  <a:srgbClr val="222222"/>
                </a:solidFill>
                <a:latin typeface="Calibri"/>
              </a:rPr>
              <a:t>Canola yields have doubled since 1990</a:t>
            </a:r>
          </a:p>
        </p:txBody>
      </p:sp>
      <p:pic>
        <p:nvPicPr>
          <p:cNvPr id="7" name="Picture 6" descr="chart_goo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671" y="2468941"/>
            <a:ext cx="12279392" cy="64466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1E7A3C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GOOD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sk_PPT_template_Simplified" id="{4989A8A2-8031-4548-AC6F-286FA6AB0C8A}" vid="{2B110A8B-78FA-BD49-BEFF-064F6D1A58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qbn xmlns="c5c0397a-0057-4703-a00a-a0cbb0f759c5" xsi:nil="true"/>
    <Photosandfilm xmlns="c5c0397a-0057-4703-a00a-a0cbb0f759c5" xsi:nil="true"/>
    <Department xmlns="c5c0397a-0057-4703-a00a-a0cbb0f759c5" xsi:nil="true"/>
    <College xmlns="c5c0397a-0057-4703-a00a-a0cbb0f759c5" xsi:nil="true"/>
    <Logos xmlns="c5c0397a-0057-4703-a00a-a0cbb0f759c5" xsi:nil="true"/>
    <TaxCatchAll xmlns="2277341f-65e2-445b-87a8-ef9bdf576d4e" xsi:nil="true"/>
    <fnup xmlns="c5c0397a-0057-4703-a00a-a0cbb0f759c5">
      <UserInfo>
        <DisplayName/>
        <AccountId xsi:nil="true"/>
        <AccountType/>
      </UserInfo>
    </fnup>
    <lcf76f155ced4ddcb4097134ff3c332f xmlns="c5c0397a-0057-4703-a00a-a0cbb0f759c5">
      <Terms xmlns="http://schemas.microsoft.com/office/infopath/2007/PartnerControls"/>
    </lcf76f155ced4ddcb4097134ff3c332f>
    <Campaign xmlns="c5c0397a-0057-4703-a00a-a0cbb0f759c5" xsi:nil="true"/>
    <cmfb xmlns="c5c0397a-0057-4703-a00a-a0cbb0f759c5">powerpoint</cmfb>
    <LastUpdated xmlns="c5c0397a-0057-4703-a00a-a0cbb0f759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E6A9B5C63A504482086E5DEFE52315" ma:contentTypeVersion="30" ma:contentTypeDescription="Create a new document." ma:contentTypeScope="" ma:versionID="6b667c573f76373604b1415eca6ac67a">
  <xsd:schema xmlns:xsd="http://www.w3.org/2001/XMLSchema" xmlns:xs="http://www.w3.org/2001/XMLSchema" xmlns:p="http://schemas.microsoft.com/office/2006/metadata/properties" xmlns:ns2="c5c0397a-0057-4703-a00a-a0cbb0f759c5" xmlns:ns3="2277341f-65e2-445b-87a8-ef9bdf576d4e" targetNamespace="http://schemas.microsoft.com/office/2006/metadata/properties" ma:root="true" ma:fieldsID="69a011ca79a2cff52d07a8defa609cad" ns2:_="" ns3:_="">
    <xsd:import namespace="c5c0397a-0057-4703-a00a-a0cbb0f759c5"/>
    <xsd:import namespace="2277341f-65e2-445b-87a8-ef9bdf576d4e"/>
    <xsd:element name="properties">
      <xsd:complexType>
        <xsd:sequence>
          <xsd:element name="documentManagement">
            <xsd:complexType>
              <xsd:all>
                <xsd:element ref="ns2:Logos" minOccurs="0"/>
                <xsd:element ref="ns2:MediaServiceMetadata" minOccurs="0"/>
                <xsd:element ref="ns2:MediaServiceFastMetadata" minOccurs="0"/>
                <xsd:element ref="ns2:cmfb" minOccurs="0"/>
                <xsd:element ref="ns2:fnup" minOccurs="0"/>
                <xsd:element ref="ns2:MediaServiceAutoKeyPoints" minOccurs="0"/>
                <xsd:element ref="ns2:MediaServiceKeyPoints" minOccurs="0"/>
                <xsd:element ref="ns2:Photosandfilm" minOccurs="0"/>
                <xsd:element ref="ns2:fqbn" minOccurs="0"/>
                <xsd:element ref="ns2:Department" minOccurs="0"/>
                <xsd:element ref="ns2:College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ign" minOccurs="0"/>
                <xsd:element ref="ns3:TaxCatchAll" minOccurs="0"/>
                <xsd:element ref="ns2:MediaServiceOCR" minOccurs="0"/>
                <xsd:element ref="ns2:lcf76f155ced4ddcb4097134ff3c332f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LastUpda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0397a-0057-4703-a00a-a0cbb0f759c5" elementFormDefault="qualified">
    <xsd:import namespace="http://schemas.microsoft.com/office/2006/documentManagement/types"/>
    <xsd:import namespace="http://schemas.microsoft.com/office/infopath/2007/PartnerControls"/>
    <xsd:element name="Logos" ma:index="8" nillable="true" ma:displayName="Logo" ma:format="Dropdown" ma:internalName="Logos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cmfb" ma:index="11" nillable="true" ma:displayName="Templates" ma:internalName="cmfb">
      <xsd:simpleType>
        <xsd:restriction base="dms:Text"/>
      </xsd:simpleType>
    </xsd:element>
    <xsd:element name="fnup" ma:index="12" nillable="true" ma:displayName="Person or Group" ma:list="UserInfo" ma:internalName="fnup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hotosandfilm" ma:index="15" nillable="true" ma:displayName="Photos and film" ma:format="Dropdown" ma:internalName="Photosandfilm">
      <xsd:simpleType>
        <xsd:restriction base="dms:Text">
          <xsd:maxLength value="255"/>
        </xsd:restriction>
      </xsd:simpleType>
    </xsd:element>
    <xsd:element name="fqbn" ma:index="16" nillable="true" ma:displayName="Verbal Expression" ma:internalName="fqbn">
      <xsd:simpleType>
        <xsd:restriction base="dms:Text"/>
      </xsd:simpleType>
    </xsd:element>
    <xsd:element name="Department" ma:index="17" nillable="true" ma:displayName="Department" ma:format="Dropdown" ma:internalName="Department">
      <xsd:simpleType>
        <xsd:restriction base="dms:Text">
          <xsd:maxLength value="255"/>
        </xsd:restriction>
      </xsd:simpleType>
    </xsd:element>
    <xsd:element name="College" ma:index="18" nillable="true" ma:displayName="College" ma:format="Dropdown" ma:internalName="College">
      <xsd:simpleType>
        <xsd:restriction base="dms:Text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Campaign" ma:index="24" nillable="true" ma:displayName="Campaign" ma:format="Dropdown" ma:internalName="Campaign">
      <xsd:simpleType>
        <xsd:restriction base="dms:Text">
          <xsd:maxLength value="255"/>
        </xsd:restriction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1be3677b-87c5-40e8-ac02-d012efc35c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  <xsd:element name="LastUpdated" ma:index="34" nillable="true" ma:displayName="Last Updated" ma:format="Dropdown" ma:internalName="LastUpdat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341f-65e2-445b-87a8-ef9bdf576d4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9144b9f-a26b-485e-a9c7-adf0552bf2e5}" ma:internalName="TaxCatchAll" ma:showField="CatchAllData" ma:web="2277341f-65e2-445b-87a8-ef9bdf576d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C9973D-D0CD-4829-B637-A84C8C9F8E33}">
  <ds:schemaRefs>
    <ds:schemaRef ds:uri="c5c0397a-0057-4703-a00a-a0cbb0f759c5"/>
    <ds:schemaRef ds:uri="http://purl.org/dc/elements/1.1/"/>
    <ds:schemaRef ds:uri="http://schemas.microsoft.com/office/2006/metadata/properties"/>
    <ds:schemaRef ds:uri="2277341f-65e2-445b-87a8-ef9bdf576d4e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3443EF8-1D4D-455F-951D-CF409AD81D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0D4B05-AC41-4C85-8E53-F4BCBE7C7A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0397a-0057-4703-a00a-a0cbb0f759c5"/>
    <ds:schemaRef ds:uri="2277341f-65e2-445b-87a8-ef9bdf576d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</Words>
  <Application>Microsoft Macintosh PowerPoint</Application>
  <PresentationFormat>Custom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Open Sans Condensed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16x9 presentation template simplified</dc:title>
  <cp:lastModifiedBy>Slade, Peter</cp:lastModifiedBy>
  <cp:revision>1</cp:revision>
  <dcterms:created xsi:type="dcterms:W3CDTF">2006-08-16T00:00:00Z</dcterms:created>
  <dcterms:modified xsi:type="dcterms:W3CDTF">2026-10-30T22:30:22Z</dcterms:modified>
  <dc:identifier>DAGOUsBQ_wY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0x01010082E6A9B5C63A504482086E5DEFE52315</vt:lpwstr>
  </property>
  <property fmtid="{D5CDD505-2E9C-101B-9397-08002B2CF9AE}" pid="3" name="MediaServiceImageTags">
    <vt:lpwstr/>
  </property>
</Properties>
</file>